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1"/>
  </p:sldMasterIdLst>
  <p:sldIdLst>
    <p:sldId id="256" r:id="rId2"/>
    <p:sldId id="257" r:id="rId3"/>
    <p:sldId id="273" r:id="rId4"/>
    <p:sldId id="258" r:id="rId5"/>
    <p:sldId id="275" r:id="rId6"/>
    <p:sldId id="274" r:id="rId7"/>
    <p:sldId id="260" r:id="rId8"/>
    <p:sldId id="259" r:id="rId9"/>
    <p:sldId id="262" r:id="rId10"/>
    <p:sldId id="263" r:id="rId11"/>
    <p:sldId id="267" r:id="rId12"/>
    <p:sldId id="266" r:id="rId13"/>
    <p:sldId id="264" r:id="rId14"/>
    <p:sldId id="268" r:id="rId15"/>
    <p:sldId id="269" r:id="rId16"/>
    <p:sldId id="265" r:id="rId17"/>
    <p:sldId id="270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87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ik Nain" userId="634273d01b3ff801" providerId="LiveId" clId="{20245A28-324C-4B8C-87F7-BC422FBBE868}"/>
    <pc:docChg chg="undo custSel modSld">
      <pc:chgData name="Kartik Nain" userId="634273d01b3ff801" providerId="LiveId" clId="{20245A28-324C-4B8C-87F7-BC422FBBE868}" dt="2023-05-23T15:56:38.711" v="7" actId="478"/>
      <pc:docMkLst>
        <pc:docMk/>
      </pc:docMkLst>
      <pc:sldChg chg="delSp modSp mod">
        <pc:chgData name="Kartik Nain" userId="634273d01b3ff801" providerId="LiveId" clId="{20245A28-324C-4B8C-87F7-BC422FBBE868}" dt="2023-05-23T15:56:38.711" v="7" actId="478"/>
        <pc:sldMkLst>
          <pc:docMk/>
          <pc:sldMk cId="738346124" sldId="256"/>
        </pc:sldMkLst>
        <pc:spChg chg="mod">
          <ac:chgData name="Kartik Nain" userId="634273d01b3ff801" providerId="LiveId" clId="{20245A28-324C-4B8C-87F7-BC422FBBE868}" dt="2023-05-23T15:56:31.751" v="6" actId="14100"/>
          <ac:spMkLst>
            <pc:docMk/>
            <pc:sldMk cId="738346124" sldId="256"/>
            <ac:spMk id="2" creationId="{399AD814-04EE-574E-30D6-0E187983C256}"/>
          </ac:spMkLst>
        </pc:spChg>
        <pc:spChg chg="del mod">
          <ac:chgData name="Kartik Nain" userId="634273d01b3ff801" providerId="LiveId" clId="{20245A28-324C-4B8C-87F7-BC422FBBE868}" dt="2023-05-23T15:56:38.711" v="7" actId="478"/>
          <ac:spMkLst>
            <pc:docMk/>
            <pc:sldMk cId="738346124" sldId="256"/>
            <ac:spMk id="18" creationId="{A580AF8F-5F77-4E1B-B878-E4736CD49701}"/>
          </ac:spMkLst>
        </pc:spChg>
      </pc:sldChg>
    </pc:docChg>
  </pc:docChgLst>
  <pc:docChgLst>
    <pc:chgData name="Kartik Nain" userId="634273d01b3ff801" providerId="LiveId" clId="{DAFFCC49-3F43-4CAB-81CA-DF883AF77026}"/>
    <pc:docChg chg="undo redo custSel addSld delSld modSld sldOrd addMainMaster delMainMaster modMainMaster">
      <pc:chgData name="Kartik Nain" userId="634273d01b3ff801" providerId="LiveId" clId="{DAFFCC49-3F43-4CAB-81CA-DF883AF77026}" dt="2023-04-19T01:49:02.032" v="1834" actId="20577"/>
      <pc:docMkLst>
        <pc:docMk/>
      </pc:docMkLst>
      <pc:sldChg chg="addSp delSp modSp new mod setBg modClrScheme setClrOvrMap delDesignElem chgLayout">
        <pc:chgData name="Kartik Nain" userId="634273d01b3ff801" providerId="LiveId" clId="{DAFFCC49-3F43-4CAB-81CA-DF883AF77026}" dt="2023-04-19T01:46:05.539" v="1801" actId="404"/>
        <pc:sldMkLst>
          <pc:docMk/>
          <pc:sldMk cId="738346124" sldId="256"/>
        </pc:sldMkLst>
        <pc:spChg chg="mod">
          <ac:chgData name="Kartik Nain" userId="634273d01b3ff801" providerId="LiveId" clId="{DAFFCC49-3F43-4CAB-81CA-DF883AF77026}" dt="2023-04-17T18:09:04.600" v="1030" actId="26606"/>
          <ac:spMkLst>
            <pc:docMk/>
            <pc:sldMk cId="738346124" sldId="256"/>
            <ac:spMk id="2" creationId="{399AD814-04EE-574E-30D6-0E187983C256}"/>
          </ac:spMkLst>
        </pc:spChg>
        <pc:spChg chg="del mod">
          <ac:chgData name="Kartik Nain" userId="634273d01b3ff801" providerId="LiveId" clId="{DAFFCC49-3F43-4CAB-81CA-DF883AF77026}" dt="2023-04-17T16:01:32.988" v="22" actId="26606"/>
          <ac:spMkLst>
            <pc:docMk/>
            <pc:sldMk cId="738346124" sldId="256"/>
            <ac:spMk id="3" creationId="{7F4899A8-C3A5-8DE1-98AE-357711F37367}"/>
          </ac:spMkLst>
        </pc:spChg>
        <pc:spChg chg="add del">
          <ac:chgData name="Kartik Nain" userId="634273d01b3ff801" providerId="LiveId" clId="{DAFFCC49-3F43-4CAB-81CA-DF883AF77026}" dt="2023-04-17T16:01:32.988" v="22" actId="26606"/>
          <ac:spMkLst>
            <pc:docMk/>
            <pc:sldMk cId="738346124" sldId="256"/>
            <ac:spMk id="9" creationId="{19F9BF86-FE94-4517-B97D-026C7515E589}"/>
          </ac:spMkLst>
        </pc:spChg>
        <pc:spChg chg="add del">
          <ac:chgData name="Kartik Nain" userId="634273d01b3ff801" providerId="LiveId" clId="{DAFFCC49-3F43-4CAB-81CA-DF883AF77026}" dt="2023-04-17T16:01:32.988" v="22" actId="26606"/>
          <ac:spMkLst>
            <pc:docMk/>
            <pc:sldMk cId="738346124" sldId="256"/>
            <ac:spMk id="11" creationId="{D983080A-6551-4451-BD82-99B048897B29}"/>
          </ac:spMkLst>
        </pc:spChg>
        <pc:spChg chg="add mod">
          <ac:chgData name="Kartik Nain" userId="634273d01b3ff801" providerId="LiveId" clId="{DAFFCC49-3F43-4CAB-81CA-DF883AF77026}" dt="2023-04-19T01:46:05.539" v="1801" actId="404"/>
          <ac:spMkLst>
            <pc:docMk/>
            <pc:sldMk cId="738346124" sldId="256"/>
            <ac:spMk id="18" creationId="{A580AF8F-5F77-4E1B-B878-E4736CD49701}"/>
          </ac:spMkLst>
        </pc:spChg>
        <pc:spChg chg="add del mod ord">
          <ac:chgData name="Kartik Nain" userId="634273d01b3ff801" providerId="LiveId" clId="{DAFFCC49-3F43-4CAB-81CA-DF883AF77026}" dt="2023-04-17T18:09:11.687" v="1032" actId="478"/>
          <ac:spMkLst>
            <pc:docMk/>
            <pc:sldMk cId="738346124" sldId="256"/>
            <ac:spMk id="20" creationId="{E36EB3A5-E8FB-48A5-BB59-1E449A9F73BB}"/>
          </ac:spMkLst>
        </pc:spChg>
        <pc:spChg chg="add del mod ord">
          <ac:chgData name="Kartik Nain" userId="634273d01b3ff801" providerId="LiveId" clId="{DAFFCC49-3F43-4CAB-81CA-DF883AF77026}" dt="2023-04-17T18:09:23.570" v="1036" actId="478"/>
          <ac:spMkLst>
            <pc:docMk/>
            <pc:sldMk cId="738346124" sldId="256"/>
            <ac:spMk id="22" creationId="{4B21C378-352D-4BF8-BD65-16270960EBE4}"/>
          </ac:spMkLst>
        </pc:spChg>
        <pc:spChg chg="add mod">
          <ac:chgData name="Kartik Nain" userId="634273d01b3ff801" providerId="LiveId" clId="{DAFFCC49-3F43-4CAB-81CA-DF883AF77026}" dt="2023-04-17T18:09:04.600" v="1030" actId="26606"/>
          <ac:spMkLst>
            <pc:docMk/>
            <pc:sldMk cId="738346124" sldId="256"/>
            <ac:spMk id="24" creationId="{28B954E5-2A8D-44FA-ABD2-4DE4CE1EE71F}"/>
          </ac:spMkLst>
        </pc:spChg>
        <pc:spChg chg="add del">
          <ac:chgData name="Kartik Nain" userId="634273d01b3ff801" providerId="LiveId" clId="{DAFFCC49-3F43-4CAB-81CA-DF883AF77026}" dt="2023-04-17T16:05:18.193" v="71" actId="26606"/>
          <ac:spMkLst>
            <pc:docMk/>
            <pc:sldMk cId="738346124" sldId="256"/>
            <ac:spMk id="26" creationId="{C1FA8F66-3B85-411D-A2A6-A50DF3026D9A}"/>
          </ac:spMkLst>
        </pc:spChg>
        <pc:spChg chg="add del">
          <ac:chgData name="Kartik Nain" userId="634273d01b3ff801" providerId="LiveId" clId="{DAFFCC49-3F43-4CAB-81CA-DF883AF77026}" dt="2023-04-17T16:05:18.193" v="71" actId="26606"/>
          <ac:spMkLst>
            <pc:docMk/>
            <pc:sldMk cId="738346124" sldId="256"/>
            <ac:spMk id="27" creationId="{D695E25C-06E7-4082-BE92-B571B616BC5A}"/>
          </ac:spMkLst>
        </pc:spChg>
        <pc:spChg chg="add del">
          <ac:chgData name="Kartik Nain" userId="634273d01b3ff801" providerId="LiveId" clId="{DAFFCC49-3F43-4CAB-81CA-DF883AF77026}" dt="2023-04-17T16:05:18.193" v="71" actId="26606"/>
          <ac:spMkLst>
            <pc:docMk/>
            <pc:sldMk cId="738346124" sldId="256"/>
            <ac:spMk id="28" creationId="{9257916F-271C-4D56-AEDE-0309D1746F14}"/>
          </ac:spMkLst>
        </pc:spChg>
        <pc:spChg chg="add del">
          <ac:chgData name="Kartik Nain" userId="634273d01b3ff801" providerId="LiveId" clId="{DAFFCC49-3F43-4CAB-81CA-DF883AF77026}" dt="2023-04-17T16:04:47.214" v="58" actId="26606"/>
          <ac:spMkLst>
            <pc:docMk/>
            <pc:sldMk cId="738346124" sldId="256"/>
            <ac:spMk id="29" creationId="{B40FCD49-2060-48B9-8212-8A5F1DF4726F}"/>
          </ac:spMkLst>
        </pc:spChg>
        <pc:spChg chg="add del">
          <ac:chgData name="Kartik Nain" userId="634273d01b3ff801" providerId="LiveId" clId="{DAFFCC49-3F43-4CAB-81CA-DF883AF77026}" dt="2023-04-17T16:05:18.193" v="71" actId="26606"/>
          <ac:spMkLst>
            <pc:docMk/>
            <pc:sldMk cId="738346124" sldId="256"/>
            <ac:spMk id="30" creationId="{EC75C176-BB0F-4087-B339-FC37356C0B34}"/>
          </ac:spMkLst>
        </pc:spChg>
        <pc:spChg chg="add del">
          <ac:chgData name="Kartik Nain" userId="634273d01b3ff801" providerId="LiveId" clId="{DAFFCC49-3F43-4CAB-81CA-DF883AF77026}" dt="2023-04-17T16:04:53.262" v="61"/>
          <ac:spMkLst>
            <pc:docMk/>
            <pc:sldMk cId="738346124" sldId="256"/>
            <ac:spMk id="35" creationId="{B40FCD49-2060-48B9-8212-8A5F1DF4726F}"/>
          </ac:spMkLst>
        </pc:spChg>
        <pc:spChg chg="add del">
          <ac:chgData name="Kartik Nain" userId="634273d01b3ff801" providerId="LiveId" clId="{DAFFCC49-3F43-4CAB-81CA-DF883AF77026}" dt="2023-04-17T16:05:18.193" v="71" actId="26606"/>
          <ac:spMkLst>
            <pc:docMk/>
            <pc:sldMk cId="738346124" sldId="256"/>
            <ac:spMk id="37" creationId="{E64BD7DF-F4BB-427F-B4F6-6DC83A59AA0F}"/>
          </ac:spMkLst>
        </pc:spChg>
        <pc:spChg chg="add del">
          <ac:chgData name="Kartik Nain" userId="634273d01b3ff801" providerId="LiveId" clId="{DAFFCC49-3F43-4CAB-81CA-DF883AF77026}" dt="2023-04-17T16:05:44.333" v="80" actId="26606"/>
          <ac:spMkLst>
            <pc:docMk/>
            <pc:sldMk cId="738346124" sldId="256"/>
            <ac:spMk id="42" creationId="{26B4480E-B7FF-4481-890E-043A69AE6FE2}"/>
          </ac:spMkLst>
        </pc:spChg>
        <pc:spChg chg="add del">
          <ac:chgData name="Kartik Nain" userId="634273d01b3ff801" providerId="LiveId" clId="{DAFFCC49-3F43-4CAB-81CA-DF883AF77026}" dt="2023-04-17T16:05:44.333" v="80" actId="26606"/>
          <ac:spMkLst>
            <pc:docMk/>
            <pc:sldMk cId="738346124" sldId="256"/>
            <ac:spMk id="44" creationId="{64C13BAB-7C00-4D21-A857-E3D41C0A2A66}"/>
          </ac:spMkLst>
        </pc:spChg>
        <pc:spChg chg="add del">
          <ac:chgData name="Kartik Nain" userId="634273d01b3ff801" providerId="LiveId" clId="{DAFFCC49-3F43-4CAB-81CA-DF883AF77026}" dt="2023-04-17T16:05:44.333" v="80" actId="26606"/>
          <ac:spMkLst>
            <pc:docMk/>
            <pc:sldMk cId="738346124" sldId="256"/>
            <ac:spMk id="46" creationId="{1F1FF39A-AC3C-4066-9D4C-519AA22812EA}"/>
          </ac:spMkLst>
        </pc:spChg>
        <pc:spChg chg="add del">
          <ac:chgData name="Kartik Nain" userId="634273d01b3ff801" providerId="LiveId" clId="{DAFFCC49-3F43-4CAB-81CA-DF883AF77026}" dt="2023-04-17T16:05:27.371" v="73" actId="26606"/>
          <ac:spMkLst>
            <pc:docMk/>
            <pc:sldMk cId="738346124" sldId="256"/>
            <ac:spMk id="51" creationId="{6B695AA2-4B70-477F-AF90-536B720A1343}"/>
          </ac:spMkLst>
        </pc:spChg>
        <pc:spChg chg="add del">
          <ac:chgData name="Kartik Nain" userId="634273d01b3ff801" providerId="LiveId" clId="{DAFFCC49-3F43-4CAB-81CA-DF883AF77026}" dt="2023-04-17T16:05:44.317" v="79" actId="26606"/>
          <ac:spMkLst>
            <pc:docMk/>
            <pc:sldMk cId="738346124" sldId="256"/>
            <ac:spMk id="55" creationId="{9257916F-271C-4D56-AEDE-0309D1746F14}"/>
          </ac:spMkLst>
        </pc:spChg>
        <pc:spChg chg="add del">
          <ac:chgData name="Kartik Nain" userId="634273d01b3ff801" providerId="LiveId" clId="{DAFFCC49-3F43-4CAB-81CA-DF883AF77026}" dt="2023-04-17T16:05:33.434" v="75" actId="26606"/>
          <ac:spMkLst>
            <pc:docMk/>
            <pc:sldMk cId="738346124" sldId="256"/>
            <ac:spMk id="56" creationId="{4B526CBF-0AA4-49A9-B305-EE0AF3AF6D3C}"/>
          </ac:spMkLst>
        </pc:spChg>
        <pc:spChg chg="add del">
          <ac:chgData name="Kartik Nain" userId="634273d01b3ff801" providerId="LiveId" clId="{DAFFCC49-3F43-4CAB-81CA-DF883AF77026}" dt="2023-04-17T16:05:44.317" v="79" actId="26606"/>
          <ac:spMkLst>
            <pc:docMk/>
            <pc:sldMk cId="738346124" sldId="256"/>
            <ac:spMk id="57" creationId="{EC75C176-BB0F-4087-B339-FC37356C0B34}"/>
          </ac:spMkLst>
        </pc:spChg>
        <pc:spChg chg="add del">
          <ac:chgData name="Kartik Nain" userId="634273d01b3ff801" providerId="LiveId" clId="{DAFFCC49-3F43-4CAB-81CA-DF883AF77026}" dt="2023-04-17T16:05:41.564" v="77" actId="26606"/>
          <ac:spMkLst>
            <pc:docMk/>
            <pc:sldMk cId="738346124" sldId="256"/>
            <ac:spMk id="58" creationId="{6B695AA2-4B70-477F-AF90-536B720A1343}"/>
          </ac:spMkLst>
        </pc:spChg>
        <pc:spChg chg="add del">
          <ac:chgData name="Kartik Nain" userId="634273d01b3ff801" providerId="LiveId" clId="{DAFFCC49-3F43-4CAB-81CA-DF883AF77026}" dt="2023-04-17T16:05:44.317" v="79" actId="26606"/>
          <ac:spMkLst>
            <pc:docMk/>
            <pc:sldMk cId="738346124" sldId="256"/>
            <ac:spMk id="59" creationId="{E64BD7DF-F4BB-427F-B4F6-6DC83A59AA0F}"/>
          </ac:spMkLst>
        </pc:spChg>
        <pc:spChg chg="add del">
          <ac:chgData name="Kartik Nain" userId="634273d01b3ff801" providerId="LiveId" clId="{DAFFCC49-3F43-4CAB-81CA-DF883AF77026}" dt="2023-04-17T16:05:44.317" v="79" actId="26606"/>
          <ac:spMkLst>
            <pc:docMk/>
            <pc:sldMk cId="738346124" sldId="256"/>
            <ac:spMk id="60" creationId="{C1FA8F66-3B85-411D-A2A6-A50DF3026D9A}"/>
          </ac:spMkLst>
        </pc:spChg>
        <pc:spChg chg="add del">
          <ac:chgData name="Kartik Nain" userId="634273d01b3ff801" providerId="LiveId" clId="{DAFFCC49-3F43-4CAB-81CA-DF883AF77026}" dt="2023-04-17T16:05:44.317" v="79" actId="26606"/>
          <ac:spMkLst>
            <pc:docMk/>
            <pc:sldMk cId="738346124" sldId="256"/>
            <ac:spMk id="61" creationId="{D695E25C-06E7-4082-BE92-B571B616BC5A}"/>
          </ac:spMkLst>
        </pc:spChg>
        <pc:spChg chg="add del">
          <ac:chgData name="Kartik Nain" userId="634273d01b3ff801" providerId="LiveId" clId="{DAFFCC49-3F43-4CAB-81CA-DF883AF77026}" dt="2023-04-17T16:06:54.663" v="99" actId="26606"/>
          <ac:spMkLst>
            <pc:docMk/>
            <pc:sldMk cId="738346124" sldId="256"/>
            <ac:spMk id="63" creationId="{6B695AA2-4B70-477F-AF90-536B720A1343}"/>
          </ac:spMkLst>
        </pc:spChg>
        <pc:spChg chg="add del">
          <ac:chgData name="Kartik Nain" userId="634273d01b3ff801" providerId="LiveId" clId="{DAFFCC49-3F43-4CAB-81CA-DF883AF77026}" dt="2023-04-17T16:06:36.877" v="88" actId="26606"/>
          <ac:spMkLst>
            <pc:docMk/>
            <pc:sldMk cId="738346124" sldId="256"/>
            <ac:spMk id="68" creationId="{6B695AA2-4B70-477F-AF90-536B720A1343}"/>
          </ac:spMkLst>
        </pc:spChg>
        <pc:spChg chg="add del">
          <ac:chgData name="Kartik Nain" userId="634273d01b3ff801" providerId="LiveId" clId="{DAFFCC49-3F43-4CAB-81CA-DF883AF77026}" dt="2023-04-17T16:06:40.581" v="90" actId="26606"/>
          <ac:spMkLst>
            <pc:docMk/>
            <pc:sldMk cId="738346124" sldId="256"/>
            <ac:spMk id="70" creationId="{D695E25C-06E7-4082-BE92-B571B616BC5A}"/>
          </ac:spMkLst>
        </pc:spChg>
        <pc:spChg chg="add del">
          <ac:chgData name="Kartik Nain" userId="634273d01b3ff801" providerId="LiveId" clId="{DAFFCC49-3F43-4CAB-81CA-DF883AF77026}" dt="2023-04-17T16:06:40.581" v="90" actId="26606"/>
          <ac:spMkLst>
            <pc:docMk/>
            <pc:sldMk cId="738346124" sldId="256"/>
            <ac:spMk id="71" creationId="{C1FA8F66-3B85-411D-A2A6-A50DF3026D9A}"/>
          </ac:spMkLst>
        </pc:spChg>
        <pc:spChg chg="add del">
          <ac:chgData name="Kartik Nain" userId="634273d01b3ff801" providerId="LiveId" clId="{DAFFCC49-3F43-4CAB-81CA-DF883AF77026}" dt="2023-04-17T16:06:40.581" v="90" actId="26606"/>
          <ac:spMkLst>
            <pc:docMk/>
            <pc:sldMk cId="738346124" sldId="256"/>
            <ac:spMk id="72" creationId="{9257916F-271C-4D56-AEDE-0309D1746F14}"/>
          </ac:spMkLst>
        </pc:spChg>
        <pc:spChg chg="add del">
          <ac:chgData name="Kartik Nain" userId="634273d01b3ff801" providerId="LiveId" clId="{DAFFCC49-3F43-4CAB-81CA-DF883AF77026}" dt="2023-04-17T16:06:40.581" v="90" actId="26606"/>
          <ac:spMkLst>
            <pc:docMk/>
            <pc:sldMk cId="738346124" sldId="256"/>
            <ac:spMk id="74" creationId="{EC75C176-BB0F-4087-B339-FC37356C0B34}"/>
          </ac:spMkLst>
        </pc:spChg>
        <pc:spChg chg="add del">
          <ac:chgData name="Kartik Nain" userId="634273d01b3ff801" providerId="LiveId" clId="{DAFFCC49-3F43-4CAB-81CA-DF883AF77026}" dt="2023-04-17T16:06:40.581" v="90" actId="26606"/>
          <ac:spMkLst>
            <pc:docMk/>
            <pc:sldMk cId="738346124" sldId="256"/>
            <ac:spMk id="76" creationId="{E64BD7DF-F4BB-427F-B4F6-6DC83A59AA0F}"/>
          </ac:spMkLst>
        </pc:spChg>
        <pc:spChg chg="add del">
          <ac:chgData name="Kartik Nain" userId="634273d01b3ff801" providerId="LiveId" clId="{DAFFCC49-3F43-4CAB-81CA-DF883AF77026}" dt="2023-04-17T16:06:41.712" v="92" actId="26606"/>
          <ac:spMkLst>
            <pc:docMk/>
            <pc:sldMk cId="738346124" sldId="256"/>
            <ac:spMk id="78" creationId="{C1FA8F66-3B85-411D-A2A6-A50DF3026D9A}"/>
          </ac:spMkLst>
        </pc:spChg>
        <pc:spChg chg="add del">
          <ac:chgData name="Kartik Nain" userId="634273d01b3ff801" providerId="LiveId" clId="{DAFFCC49-3F43-4CAB-81CA-DF883AF77026}" dt="2023-04-17T16:06:41.712" v="92" actId="26606"/>
          <ac:spMkLst>
            <pc:docMk/>
            <pc:sldMk cId="738346124" sldId="256"/>
            <ac:spMk id="79" creationId="{4179E790-E691-4202-B7FA-62924FC8D195}"/>
          </ac:spMkLst>
        </pc:spChg>
        <pc:spChg chg="add del">
          <ac:chgData name="Kartik Nain" userId="634273d01b3ff801" providerId="LiveId" clId="{DAFFCC49-3F43-4CAB-81CA-DF883AF77026}" dt="2023-04-17T16:06:41.712" v="92" actId="26606"/>
          <ac:spMkLst>
            <pc:docMk/>
            <pc:sldMk cId="738346124" sldId="256"/>
            <ac:spMk id="80" creationId="{065EE0A0-4DA6-4AA2-A475-14DB03C55AFA}"/>
          </ac:spMkLst>
        </pc:spChg>
        <pc:spChg chg="add del">
          <ac:chgData name="Kartik Nain" userId="634273d01b3ff801" providerId="LiveId" clId="{DAFFCC49-3F43-4CAB-81CA-DF883AF77026}" dt="2023-04-17T16:06:43.041" v="94" actId="26606"/>
          <ac:spMkLst>
            <pc:docMk/>
            <pc:sldMk cId="738346124" sldId="256"/>
            <ac:spMk id="82" creationId="{4B526CBF-0AA4-49A9-B305-EE0AF3AF6D3C}"/>
          </ac:spMkLst>
        </pc:spChg>
        <pc:spChg chg="add del">
          <ac:chgData name="Kartik Nain" userId="634273d01b3ff801" providerId="LiveId" clId="{DAFFCC49-3F43-4CAB-81CA-DF883AF77026}" dt="2023-04-17T16:06:45.836" v="96" actId="26606"/>
          <ac:spMkLst>
            <pc:docMk/>
            <pc:sldMk cId="738346124" sldId="256"/>
            <ac:spMk id="87" creationId="{E08D4B6A-8113-4DFB-B82E-B60CAC8E0A50}"/>
          </ac:spMkLst>
        </pc:spChg>
        <pc:spChg chg="add del">
          <ac:chgData name="Kartik Nain" userId="634273d01b3ff801" providerId="LiveId" clId="{DAFFCC49-3F43-4CAB-81CA-DF883AF77026}" dt="2023-04-17T16:06:45.836" v="96" actId="26606"/>
          <ac:spMkLst>
            <pc:docMk/>
            <pc:sldMk cId="738346124" sldId="256"/>
            <ac:spMk id="88" creationId="{9822E561-F97C-4CBB-A9A6-A6BF6317BC84}"/>
          </ac:spMkLst>
        </pc:spChg>
        <pc:spChg chg="add del">
          <ac:chgData name="Kartik Nain" userId="634273d01b3ff801" providerId="LiveId" clId="{DAFFCC49-3F43-4CAB-81CA-DF883AF77026}" dt="2023-04-17T16:06:45.836" v="96" actId="26606"/>
          <ac:spMkLst>
            <pc:docMk/>
            <pc:sldMk cId="738346124" sldId="256"/>
            <ac:spMk id="89" creationId="{B01B0E58-A5C8-4CDA-A2E0-35DF94E59857}"/>
          </ac:spMkLst>
        </pc:spChg>
        <pc:spChg chg="add del">
          <ac:chgData name="Kartik Nain" userId="634273d01b3ff801" providerId="LiveId" clId="{DAFFCC49-3F43-4CAB-81CA-DF883AF77026}" dt="2023-04-17T16:06:54.648" v="98" actId="26606"/>
          <ac:spMkLst>
            <pc:docMk/>
            <pc:sldMk cId="738346124" sldId="256"/>
            <ac:spMk id="91" creationId="{BF3D65BA-1C65-40FB-92EF-83951BDC1D7C}"/>
          </ac:spMkLst>
        </pc:spChg>
        <pc:spChg chg="add del">
          <ac:chgData name="Kartik Nain" userId="634273d01b3ff801" providerId="LiveId" clId="{DAFFCC49-3F43-4CAB-81CA-DF883AF77026}" dt="2023-04-17T16:06:54.648" v="98" actId="26606"/>
          <ac:spMkLst>
            <pc:docMk/>
            <pc:sldMk cId="738346124" sldId="256"/>
            <ac:spMk id="92" creationId="{ADF52CCA-FCDD-49A0-BFFC-3BD41F1B827A}"/>
          </ac:spMkLst>
        </pc:spChg>
        <pc:spChg chg="add del">
          <ac:chgData name="Kartik Nain" userId="634273d01b3ff801" providerId="LiveId" clId="{DAFFCC49-3F43-4CAB-81CA-DF883AF77026}" dt="2023-04-17T16:07:00.737" v="101"/>
          <ac:spMkLst>
            <pc:docMk/>
            <pc:sldMk cId="738346124" sldId="256"/>
            <ac:spMk id="94" creationId="{B1A515B1-A9B3-49B0-AE0D-D038D42C21A9}"/>
          </ac:spMkLst>
        </pc:spChg>
        <pc:spChg chg="add del">
          <ac:chgData name="Kartik Nain" userId="634273d01b3ff801" providerId="LiveId" clId="{DAFFCC49-3F43-4CAB-81CA-DF883AF77026}" dt="2023-04-17T18:09:04.600" v="1030" actId="26606"/>
          <ac:spMkLst>
            <pc:docMk/>
            <pc:sldMk cId="738346124" sldId="256"/>
            <ac:spMk id="142" creationId="{4B24F6DB-F114-44A7-BB56-D401884E4E7F}"/>
          </ac:spMkLst>
        </pc:spChg>
        <pc:grpChg chg="add del">
          <ac:chgData name="Kartik Nain" userId="634273d01b3ff801" providerId="LiveId" clId="{DAFFCC49-3F43-4CAB-81CA-DF883AF77026}" dt="2023-04-17T16:11:47.164" v="326"/>
          <ac:grpSpMkLst>
            <pc:docMk/>
            <pc:sldMk cId="738346124" sldId="256"/>
            <ac:grpSpMk id="32" creationId="{316DCFC9-6877-407C-8170-608FCB8E35AE}"/>
          </ac:grpSpMkLst>
        </pc:grpChg>
        <pc:grpChg chg="add del">
          <ac:chgData name="Kartik Nain" userId="634273d01b3ff801" providerId="LiveId" clId="{DAFFCC49-3F43-4CAB-81CA-DF883AF77026}" dt="2023-04-17T18:07:41.201" v="1019" actId="26606"/>
          <ac:grpSpMkLst>
            <pc:docMk/>
            <pc:sldMk cId="738346124" sldId="256"/>
            <ac:grpSpMk id="34" creationId="{D4116A08-770E-4DC3-AAB6-E3E8E6CEC832}"/>
          </ac:grpSpMkLst>
        </pc:grpChg>
        <pc:grpChg chg="add del">
          <ac:chgData name="Kartik Nain" userId="634273d01b3ff801" providerId="LiveId" clId="{DAFFCC49-3F43-4CAB-81CA-DF883AF77026}" dt="2023-04-17T16:05:33.434" v="75" actId="26606"/>
          <ac:grpSpMkLst>
            <pc:docMk/>
            <pc:sldMk cId="738346124" sldId="256"/>
            <ac:grpSpMk id="53" creationId="{CC8B5139-02E6-4DEA-9CCE-962CAF0AFBA0}"/>
          </ac:grpSpMkLst>
        </pc:grpChg>
        <pc:grpChg chg="add del">
          <ac:chgData name="Kartik Nain" userId="634273d01b3ff801" providerId="LiveId" clId="{DAFFCC49-3F43-4CAB-81CA-DF883AF77026}" dt="2023-04-17T16:11:47.164" v="326"/>
          <ac:grpSpMkLst>
            <pc:docMk/>
            <pc:sldMk cId="738346124" sldId="256"/>
            <ac:grpSpMk id="65" creationId="{89353FE7-0D03-4AD2-8B8A-60A06F6BDA4C}"/>
          </ac:grpSpMkLst>
        </pc:grpChg>
        <pc:grpChg chg="add del">
          <ac:chgData name="Kartik Nain" userId="634273d01b3ff801" providerId="LiveId" clId="{DAFFCC49-3F43-4CAB-81CA-DF883AF77026}" dt="2023-04-17T16:06:43.041" v="94" actId="26606"/>
          <ac:grpSpMkLst>
            <pc:docMk/>
            <pc:sldMk cId="738346124" sldId="256"/>
            <ac:grpSpMk id="83" creationId="{CC8B5139-02E6-4DEA-9CCE-962CAF0AFBA0}"/>
          </ac:grpSpMkLst>
        </pc:grpChg>
        <pc:grpChg chg="add del">
          <ac:chgData name="Kartik Nain" userId="634273d01b3ff801" providerId="LiveId" clId="{DAFFCC49-3F43-4CAB-81CA-DF883AF77026}" dt="2023-04-17T18:07:41.201" v="1019" actId="26606"/>
          <ac:grpSpMkLst>
            <pc:docMk/>
            <pc:sldMk cId="738346124" sldId="256"/>
            <ac:grpSpMk id="90" creationId="{77EB1C59-16D1-4C5E-9775-50CB40E022FE}"/>
          </ac:grpSpMkLst>
        </pc:grpChg>
        <pc:grpChg chg="add del">
          <ac:chgData name="Kartik Nain" userId="634273d01b3ff801" providerId="LiveId" clId="{DAFFCC49-3F43-4CAB-81CA-DF883AF77026}" dt="2023-04-17T18:07:41.201" v="1019" actId="26606"/>
          <ac:grpSpMkLst>
            <pc:docMk/>
            <pc:sldMk cId="738346124" sldId="256"/>
            <ac:grpSpMk id="101" creationId="{1351B104-9B78-4A2B-B970-FA8ABE1CE12D}"/>
          </ac:grpSpMkLst>
        </pc:grpChg>
        <pc:grpChg chg="add del">
          <ac:chgData name="Kartik Nain" userId="634273d01b3ff801" providerId="LiveId" clId="{DAFFCC49-3F43-4CAB-81CA-DF883AF77026}" dt="2023-04-17T18:09:04.600" v="1030" actId="26606"/>
          <ac:grpSpMkLst>
            <pc:docMk/>
            <pc:sldMk cId="738346124" sldId="256"/>
            <ac:grpSpMk id="139" creationId="{9BE10567-6165-46A7-867D-4690A16B46D6}"/>
          </ac:grpSpMkLst>
        </pc:grpChg>
        <pc:grpChg chg="add del">
          <ac:chgData name="Kartik Nain" userId="634273d01b3ff801" providerId="LiveId" clId="{DAFFCC49-3F43-4CAB-81CA-DF883AF77026}" dt="2023-04-17T18:09:04.600" v="1030" actId="26606"/>
          <ac:grpSpMkLst>
            <pc:docMk/>
            <pc:sldMk cId="738346124" sldId="256"/>
            <ac:grpSpMk id="143" creationId="{4DB50ECD-225E-4F81-AF7B-706DD05F3BA8}"/>
          </ac:grpSpMkLst>
        </pc:grpChg>
        <pc:grpChg chg="add del">
          <ac:chgData name="Kartik Nain" userId="634273d01b3ff801" providerId="LiveId" clId="{DAFFCC49-3F43-4CAB-81CA-DF883AF77026}" dt="2023-04-17T18:08:58.494" v="1027" actId="26606"/>
          <ac:grpSpMkLst>
            <pc:docMk/>
            <pc:sldMk cId="738346124" sldId="256"/>
            <ac:grpSpMk id="156" creationId="{316DCFC9-6877-407C-8170-608FCB8E35AE}"/>
          </ac:grpSpMkLst>
        </pc:grpChg>
        <pc:grpChg chg="add del">
          <ac:chgData name="Kartik Nain" userId="634273d01b3ff801" providerId="LiveId" clId="{DAFFCC49-3F43-4CAB-81CA-DF883AF77026}" dt="2023-04-17T18:08:58.494" v="1027" actId="26606"/>
          <ac:grpSpMkLst>
            <pc:docMk/>
            <pc:sldMk cId="738346124" sldId="256"/>
            <ac:grpSpMk id="160" creationId="{89353FE7-0D03-4AD2-8B8A-60A06F6BDA4C}"/>
          </ac:grpSpMkLst>
        </pc:grpChg>
        <pc:grpChg chg="add del">
          <ac:chgData name="Kartik Nain" userId="634273d01b3ff801" providerId="LiveId" clId="{DAFFCC49-3F43-4CAB-81CA-DF883AF77026}" dt="2023-04-17T18:09:03.971" v="1029" actId="26606"/>
          <ac:grpSpMkLst>
            <pc:docMk/>
            <pc:sldMk cId="738346124" sldId="256"/>
            <ac:grpSpMk id="215" creationId="{6C68F39D-867D-4AFF-94C4-C3829AD5C5B5}"/>
          </ac:grpSpMkLst>
        </pc:grpChg>
        <pc:grpChg chg="add del">
          <ac:chgData name="Kartik Nain" userId="634273d01b3ff801" providerId="LiveId" clId="{DAFFCC49-3F43-4CAB-81CA-DF883AF77026}" dt="2023-04-17T18:09:03.971" v="1029" actId="26606"/>
          <ac:grpSpMkLst>
            <pc:docMk/>
            <pc:sldMk cId="738346124" sldId="256"/>
            <ac:grpSpMk id="216" creationId="{176E1971-1C4C-46C8-A821-63766428014D}"/>
          </ac:grpSpMkLst>
        </pc:grpChg>
        <pc:grpChg chg="add del">
          <ac:chgData name="Kartik Nain" userId="634273d01b3ff801" providerId="LiveId" clId="{DAFFCC49-3F43-4CAB-81CA-DF883AF77026}" dt="2023-04-17T18:09:03.971" v="1029" actId="26606"/>
          <ac:grpSpMkLst>
            <pc:docMk/>
            <pc:sldMk cId="738346124" sldId="256"/>
            <ac:grpSpMk id="228" creationId="{4466CCD0-FEF9-460D-9FB6-11613A492B66}"/>
          </ac:grpSpMkLst>
        </pc:grpChg>
        <pc:grpChg chg="add del">
          <ac:chgData name="Kartik Nain" userId="634273d01b3ff801" providerId="LiveId" clId="{DAFFCC49-3F43-4CAB-81CA-DF883AF77026}" dt="2023-04-17T18:09:32.941" v="1037" actId="26606"/>
          <ac:grpSpMkLst>
            <pc:docMk/>
            <pc:sldMk cId="738346124" sldId="256"/>
            <ac:grpSpMk id="231" creationId="{068ACACB-DD9E-4155-84BF-8E4D43DEC13D}"/>
          </ac:grpSpMkLst>
        </pc:grpChg>
        <pc:grpChg chg="add del">
          <ac:chgData name="Kartik Nain" userId="634273d01b3ff801" providerId="LiveId" clId="{DAFFCC49-3F43-4CAB-81CA-DF883AF77026}" dt="2023-04-17T18:09:32.941" v="1037" actId="26606"/>
          <ac:grpSpMkLst>
            <pc:docMk/>
            <pc:sldMk cId="738346124" sldId="256"/>
            <ac:grpSpMk id="232" creationId="{BF3AEE19-128A-4FF8-954B-A9724F42E0D4}"/>
          </ac:grpSpMkLst>
        </pc:grpChg>
        <pc:grpChg chg="add">
          <ac:chgData name="Kartik Nain" userId="634273d01b3ff801" providerId="LiveId" clId="{DAFFCC49-3F43-4CAB-81CA-DF883AF77026}" dt="2023-04-17T18:09:32.941" v="1037" actId="26606"/>
          <ac:grpSpMkLst>
            <pc:docMk/>
            <pc:sldMk cId="738346124" sldId="256"/>
            <ac:grpSpMk id="237" creationId="{068ACACB-DD9E-4155-84BF-8E4D43DEC13D}"/>
          </ac:grpSpMkLst>
        </pc:grpChg>
        <pc:grpChg chg="add">
          <ac:chgData name="Kartik Nain" userId="634273d01b3ff801" providerId="LiveId" clId="{DAFFCC49-3F43-4CAB-81CA-DF883AF77026}" dt="2023-04-17T18:09:32.941" v="1037" actId="26606"/>
          <ac:grpSpMkLst>
            <pc:docMk/>
            <pc:sldMk cId="738346124" sldId="256"/>
            <ac:grpSpMk id="241" creationId="{BF3AEE19-128A-4FF8-954B-A9724F42E0D4}"/>
          </ac:grpSpMkLst>
        </pc:grpChg>
        <pc:picChg chg="add del mod ord">
          <ac:chgData name="Kartik Nain" userId="634273d01b3ff801" providerId="LiveId" clId="{DAFFCC49-3F43-4CAB-81CA-DF883AF77026}" dt="2023-04-17T18:07:31.044" v="1017" actId="478"/>
          <ac:picMkLst>
            <pc:docMk/>
            <pc:sldMk cId="738346124" sldId="256"/>
            <ac:picMk id="4" creationId="{DE4A3379-D002-3D15-705C-2345C8856647}"/>
          </ac:picMkLst>
        </pc:picChg>
        <pc:picChg chg="add del mod ord">
          <ac:chgData name="Kartik Nain" userId="634273d01b3ff801" providerId="LiveId" clId="{DAFFCC49-3F43-4CAB-81CA-DF883AF77026}" dt="2023-04-17T18:09:19.867" v="1034" actId="478"/>
          <ac:picMkLst>
            <pc:docMk/>
            <pc:sldMk cId="738346124" sldId="256"/>
            <ac:picMk id="6" creationId="{2C190751-1A2D-9E1A-C923-D249148D75D3}"/>
          </ac:picMkLst>
        </pc:picChg>
        <pc:picChg chg="add del">
          <ac:chgData name="Kartik Nain" userId="634273d01b3ff801" providerId="LiveId" clId="{DAFFCC49-3F43-4CAB-81CA-DF883AF77026}" dt="2023-04-17T16:04:47.214" v="58" actId="26606"/>
          <ac:picMkLst>
            <pc:docMk/>
            <pc:sldMk cId="738346124" sldId="256"/>
            <ac:picMk id="31" creationId="{DA70F40A-D18F-4F05-A106-6D2CB24DC79A}"/>
          </ac:picMkLst>
        </pc:picChg>
        <pc:picChg chg="add del">
          <ac:chgData name="Kartik Nain" userId="634273d01b3ff801" providerId="LiveId" clId="{DAFFCC49-3F43-4CAB-81CA-DF883AF77026}" dt="2023-04-17T16:04:47.214" v="58" actId="26606"/>
          <ac:picMkLst>
            <pc:docMk/>
            <pc:sldMk cId="738346124" sldId="256"/>
            <ac:picMk id="33" creationId="{83A45DCD-B5FB-4A86-88D2-91088C7FFC5F}"/>
          </ac:picMkLst>
        </pc:picChg>
        <pc:picChg chg="add del">
          <ac:chgData name="Kartik Nain" userId="634273d01b3ff801" providerId="LiveId" clId="{DAFFCC49-3F43-4CAB-81CA-DF883AF77026}" dt="2023-04-17T16:04:53.262" v="61"/>
          <ac:picMkLst>
            <pc:docMk/>
            <pc:sldMk cId="738346124" sldId="256"/>
            <ac:picMk id="36" creationId="{83A45DCD-B5FB-4A86-88D2-91088C7FFC5F}"/>
          </ac:picMkLst>
        </pc:picChg>
        <pc:picChg chg="add del">
          <ac:chgData name="Kartik Nain" userId="634273d01b3ff801" providerId="LiveId" clId="{DAFFCC49-3F43-4CAB-81CA-DF883AF77026}" dt="2023-04-17T18:07:41.201" v="1019" actId="26606"/>
          <ac:picMkLst>
            <pc:docMk/>
            <pc:sldMk cId="738346124" sldId="256"/>
            <ac:picMk id="104" creationId="{36D94512-9E21-F0EB-D204-C5490FFCC7E7}"/>
          </ac:picMkLst>
        </pc:picChg>
        <pc:cxnChg chg="add del">
          <ac:chgData name="Kartik Nain" userId="634273d01b3ff801" providerId="LiveId" clId="{DAFFCC49-3F43-4CAB-81CA-DF883AF77026}" dt="2023-04-17T16:01:32.988" v="22" actId="26606"/>
          <ac:cxnSpMkLst>
            <pc:docMk/>
            <pc:sldMk cId="738346124" sldId="256"/>
            <ac:cxnSpMk id="13" creationId="{8A5C8BF2-C035-4BFF-8802-A39723834415}"/>
          </ac:cxnSpMkLst>
        </pc:cxnChg>
      </pc:sldChg>
      <pc:sldChg chg="addSp delSp modSp new mod setBg">
        <pc:chgData name="Kartik Nain" userId="634273d01b3ff801" providerId="LiveId" clId="{DAFFCC49-3F43-4CAB-81CA-DF883AF77026}" dt="2023-04-17T18:12:14.961" v="1044" actId="27636"/>
        <pc:sldMkLst>
          <pc:docMk/>
          <pc:sldMk cId="4255397186" sldId="257"/>
        </pc:sldMkLst>
        <pc:spChg chg="mod">
          <ac:chgData name="Kartik Nain" userId="634273d01b3ff801" providerId="LiveId" clId="{DAFFCC49-3F43-4CAB-81CA-DF883AF77026}" dt="2023-04-17T18:11:16.571" v="1041" actId="207"/>
          <ac:spMkLst>
            <pc:docMk/>
            <pc:sldMk cId="4255397186" sldId="257"/>
            <ac:spMk id="2" creationId="{07B6391C-6182-3436-B1D1-16CB75C15BDF}"/>
          </ac:spMkLst>
        </pc:spChg>
        <pc:spChg chg="mod">
          <ac:chgData name="Kartik Nain" userId="634273d01b3ff801" providerId="LiveId" clId="{DAFFCC49-3F43-4CAB-81CA-DF883AF77026}" dt="2023-04-17T18:12:14.961" v="1044" actId="27636"/>
          <ac:spMkLst>
            <pc:docMk/>
            <pc:sldMk cId="4255397186" sldId="257"/>
            <ac:spMk id="3" creationId="{01DF40A2-EF00-C531-63C4-09B5A483B5F4}"/>
          </ac:spMkLst>
        </pc:spChg>
        <pc:spChg chg="add del">
          <ac:chgData name="Kartik Nain" userId="634273d01b3ff801" providerId="LiveId" clId="{DAFFCC49-3F43-4CAB-81CA-DF883AF77026}" dt="2023-04-17T16:07:51.568" v="129" actId="26606"/>
          <ac:spMkLst>
            <pc:docMk/>
            <pc:sldMk cId="4255397186" sldId="257"/>
            <ac:spMk id="8" creationId="{E978A47D-4F17-40FE-AB70-7AF78A9575EB}"/>
          </ac:spMkLst>
        </pc:spChg>
        <pc:grpChg chg="add del">
          <ac:chgData name="Kartik Nain" userId="634273d01b3ff801" providerId="LiveId" clId="{DAFFCC49-3F43-4CAB-81CA-DF883AF77026}" dt="2023-04-17T16:07:51.568" v="129" actId="26606"/>
          <ac:grpSpMkLst>
            <pc:docMk/>
            <pc:sldMk cId="4255397186" sldId="257"/>
            <ac:grpSpMk id="10" creationId="{85BE3A7E-6A3F-401E-A025-BBB8FDB8DD30}"/>
          </ac:grpSpMkLst>
        </pc:grpChg>
        <pc:grpChg chg="add del">
          <ac:chgData name="Kartik Nain" userId="634273d01b3ff801" providerId="LiveId" clId="{DAFFCC49-3F43-4CAB-81CA-DF883AF77026}" dt="2023-04-17T16:07:51.568" v="129" actId="26606"/>
          <ac:grpSpMkLst>
            <pc:docMk/>
            <pc:sldMk cId="4255397186" sldId="257"/>
            <ac:grpSpMk id="41" creationId="{F4E035BE-9FF4-43D3-BC25-CF582D7FF85E}"/>
          </ac:grpSpMkLst>
        </pc:grpChg>
        <pc:cxnChg chg="add del">
          <ac:chgData name="Kartik Nain" userId="634273d01b3ff801" providerId="LiveId" clId="{DAFFCC49-3F43-4CAB-81CA-DF883AF77026}" dt="2023-04-17T16:07:51.568" v="129" actId="26606"/>
          <ac:cxnSpMkLst>
            <pc:docMk/>
            <pc:sldMk cId="4255397186" sldId="257"/>
            <ac:cxnSpMk id="39" creationId="{085ECEC0-FF5D-4348-92C7-1EA7C61E770C}"/>
          </ac:cxnSpMkLst>
        </pc:cxnChg>
      </pc:sldChg>
      <pc:sldChg chg="modSp new mod">
        <pc:chgData name="Kartik Nain" userId="634273d01b3ff801" providerId="LiveId" clId="{DAFFCC49-3F43-4CAB-81CA-DF883AF77026}" dt="2023-04-19T01:49:02.032" v="1834" actId="20577"/>
        <pc:sldMkLst>
          <pc:docMk/>
          <pc:sldMk cId="2243748686" sldId="258"/>
        </pc:sldMkLst>
        <pc:spChg chg="mod">
          <ac:chgData name="Kartik Nain" userId="634273d01b3ff801" providerId="LiveId" clId="{DAFFCC49-3F43-4CAB-81CA-DF883AF77026}" dt="2023-04-17T18:11:09.705" v="1040" actId="207"/>
          <ac:spMkLst>
            <pc:docMk/>
            <pc:sldMk cId="2243748686" sldId="258"/>
            <ac:spMk id="2" creationId="{D9A64BBF-A97D-0035-40A0-0C14D3E794CB}"/>
          </ac:spMkLst>
        </pc:spChg>
        <pc:spChg chg="mod">
          <ac:chgData name="Kartik Nain" userId="634273d01b3ff801" providerId="LiveId" clId="{DAFFCC49-3F43-4CAB-81CA-DF883AF77026}" dt="2023-04-19T01:49:02.032" v="1834" actId="20577"/>
          <ac:spMkLst>
            <pc:docMk/>
            <pc:sldMk cId="2243748686" sldId="258"/>
            <ac:spMk id="3" creationId="{1FF6F649-FA0E-5FA3-2FE2-4E3E297BADE4}"/>
          </ac:spMkLst>
        </pc:spChg>
      </pc:sldChg>
      <pc:sldChg chg="addSp delSp modSp new mod setBg">
        <pc:chgData name="Kartik Nain" userId="634273d01b3ff801" providerId="LiveId" clId="{DAFFCC49-3F43-4CAB-81CA-DF883AF77026}" dt="2023-04-18T15:52:26.653" v="1052" actId="1076"/>
        <pc:sldMkLst>
          <pc:docMk/>
          <pc:sldMk cId="498193082" sldId="259"/>
        </pc:sldMkLst>
        <pc:spChg chg="del mod">
          <ac:chgData name="Kartik Nain" userId="634273d01b3ff801" providerId="LiveId" clId="{DAFFCC49-3F43-4CAB-81CA-DF883AF77026}" dt="2023-04-17T16:17:13.544" v="409" actId="478"/>
          <ac:spMkLst>
            <pc:docMk/>
            <pc:sldMk cId="498193082" sldId="259"/>
            <ac:spMk id="2" creationId="{E1F349D9-8C74-1539-1D66-574646B25768}"/>
          </ac:spMkLst>
        </pc:spChg>
        <pc:spChg chg="del mod">
          <ac:chgData name="Kartik Nain" userId="634273d01b3ff801" providerId="LiveId" clId="{DAFFCC49-3F43-4CAB-81CA-DF883AF77026}" dt="2023-04-17T16:13:51.143" v="393" actId="22"/>
          <ac:spMkLst>
            <pc:docMk/>
            <pc:sldMk cId="498193082" sldId="259"/>
            <ac:spMk id="3" creationId="{CF27E118-ACDC-FD38-C47B-DB0796975C51}"/>
          </ac:spMkLst>
        </pc:spChg>
        <pc:spChg chg="add mod">
          <ac:chgData name="Kartik Nain" userId="634273d01b3ff801" providerId="LiveId" clId="{DAFFCC49-3F43-4CAB-81CA-DF883AF77026}" dt="2023-04-17T17:55:55.449" v="812" actId="1076"/>
          <ac:spMkLst>
            <pc:docMk/>
            <pc:sldMk cId="498193082" sldId="259"/>
            <ac:spMk id="12" creationId="{358D09FC-6B80-5E3B-4E22-F9D1B1E00269}"/>
          </ac:spMkLst>
        </pc:spChg>
        <pc:picChg chg="add mod ord">
          <ac:chgData name="Kartik Nain" userId="634273d01b3ff801" providerId="LiveId" clId="{DAFFCC49-3F43-4CAB-81CA-DF883AF77026}" dt="2023-04-18T15:52:26.653" v="1052" actId="1076"/>
          <ac:picMkLst>
            <pc:docMk/>
            <pc:sldMk cId="498193082" sldId="259"/>
            <ac:picMk id="5" creationId="{C9CEBC9D-46EE-5DD2-428C-A860E0A2D1DA}"/>
          </ac:picMkLst>
        </pc:picChg>
        <pc:picChg chg="add del mod">
          <ac:chgData name="Kartik Nain" userId="634273d01b3ff801" providerId="LiveId" clId="{DAFFCC49-3F43-4CAB-81CA-DF883AF77026}" dt="2023-04-17T16:22:43.237" v="574" actId="478"/>
          <ac:picMkLst>
            <pc:docMk/>
            <pc:sldMk cId="498193082" sldId="259"/>
            <ac:picMk id="7" creationId="{10DA6224-42D5-798C-F3E8-AE93EE559509}"/>
          </ac:picMkLst>
        </pc:picChg>
        <pc:picChg chg="add mod">
          <ac:chgData name="Kartik Nain" userId="634273d01b3ff801" providerId="LiveId" clId="{DAFFCC49-3F43-4CAB-81CA-DF883AF77026}" dt="2023-04-17T17:55:33.822" v="808" actId="1076"/>
          <ac:picMkLst>
            <pc:docMk/>
            <pc:sldMk cId="498193082" sldId="259"/>
            <ac:picMk id="9" creationId="{520007F6-4218-3BA9-E7C1-BC3602AF5653}"/>
          </ac:picMkLst>
        </pc:picChg>
        <pc:picChg chg="add mod">
          <ac:chgData name="Kartik Nain" userId="634273d01b3ff801" providerId="LiveId" clId="{DAFFCC49-3F43-4CAB-81CA-DF883AF77026}" dt="2023-04-17T17:55:30.333" v="807" actId="1076"/>
          <ac:picMkLst>
            <pc:docMk/>
            <pc:sldMk cId="498193082" sldId="259"/>
            <ac:picMk id="11" creationId="{D13F8AFE-1FAF-BCAB-1223-E5DECB6D9E7F}"/>
          </ac:picMkLst>
        </pc:picChg>
        <pc:picChg chg="add mod">
          <ac:chgData name="Kartik Nain" userId="634273d01b3ff801" providerId="LiveId" clId="{DAFFCC49-3F43-4CAB-81CA-DF883AF77026}" dt="2023-04-17T17:56:11.869" v="816" actId="1076"/>
          <ac:picMkLst>
            <pc:docMk/>
            <pc:sldMk cId="498193082" sldId="259"/>
            <ac:picMk id="14" creationId="{94DB7DF3-1B67-B06A-A4F2-068B063B7362}"/>
          </ac:picMkLst>
        </pc:picChg>
      </pc:sldChg>
      <pc:sldChg chg="addSp delSp modSp new mod setBg delDesignElem">
        <pc:chgData name="Kartik Nain" userId="634273d01b3ff801" providerId="LiveId" clId="{DAFFCC49-3F43-4CAB-81CA-DF883AF77026}" dt="2023-04-19T01:10:58.308" v="1103" actId="207"/>
        <pc:sldMkLst>
          <pc:docMk/>
          <pc:sldMk cId="1949425985" sldId="260"/>
        </pc:sldMkLst>
        <pc:spChg chg="mod">
          <ac:chgData name="Kartik Nain" userId="634273d01b3ff801" providerId="LiveId" clId="{DAFFCC49-3F43-4CAB-81CA-DF883AF77026}" dt="2023-04-19T01:10:58.308" v="1103" actId="207"/>
          <ac:spMkLst>
            <pc:docMk/>
            <pc:sldMk cId="1949425985" sldId="260"/>
            <ac:spMk id="2" creationId="{15BBDB8C-D36D-8E98-950E-53D0DEDEA0A2}"/>
          </ac:spMkLst>
        </pc:spChg>
        <pc:spChg chg="del">
          <ac:chgData name="Kartik Nain" userId="634273d01b3ff801" providerId="LiveId" clId="{DAFFCC49-3F43-4CAB-81CA-DF883AF77026}" dt="2023-04-17T16:16:56.639" v="407" actId="478"/>
          <ac:spMkLst>
            <pc:docMk/>
            <pc:sldMk cId="1949425985" sldId="260"/>
            <ac:spMk id="3" creationId="{6D4279F7-E48C-3479-7064-D10094D14C0B}"/>
          </ac:spMkLst>
        </pc:spChg>
        <pc:grpChg chg="add del">
          <ac:chgData name="Kartik Nain" userId="634273d01b3ff801" providerId="LiveId" clId="{DAFFCC49-3F43-4CAB-81CA-DF883AF77026}" dt="2023-04-17T16:21:33.930" v="547"/>
          <ac:grpSpMkLst>
            <pc:docMk/>
            <pc:sldMk cId="1949425985" sldId="260"/>
            <ac:grpSpMk id="10" creationId="{9795E515-5F57-431F-9A0D-3A0419DF7572}"/>
          </ac:grpSpMkLst>
        </pc:grpChg>
        <pc:grpChg chg="add del">
          <ac:chgData name="Kartik Nain" userId="634273d01b3ff801" providerId="LiveId" clId="{DAFFCC49-3F43-4CAB-81CA-DF883AF77026}" dt="2023-04-17T16:21:33.930" v="547"/>
          <ac:grpSpMkLst>
            <pc:docMk/>
            <pc:sldMk cId="1949425985" sldId="260"/>
            <ac:grpSpMk id="66" creationId="{6C68F39D-867D-4AFF-94C4-C3829AD5C5B5}"/>
          </ac:grpSpMkLst>
        </pc:grpChg>
        <pc:grpChg chg="add del">
          <ac:chgData name="Kartik Nain" userId="634273d01b3ff801" providerId="LiveId" clId="{DAFFCC49-3F43-4CAB-81CA-DF883AF77026}" dt="2023-04-17T16:21:33.930" v="547"/>
          <ac:grpSpMkLst>
            <pc:docMk/>
            <pc:sldMk cId="1949425985" sldId="260"/>
            <ac:grpSpMk id="70" creationId="{4466CCD0-FEF9-460D-9FB6-11613A492B66}"/>
          </ac:grpSpMkLst>
        </pc:grpChg>
        <pc:grpChg chg="add del">
          <ac:chgData name="Kartik Nain" userId="634273d01b3ff801" providerId="LiveId" clId="{DAFFCC49-3F43-4CAB-81CA-DF883AF77026}" dt="2023-04-17T16:21:33.930" v="547"/>
          <ac:grpSpMkLst>
            <pc:docMk/>
            <pc:sldMk cId="1949425985" sldId="260"/>
            <ac:grpSpMk id="126" creationId="{176E1971-1C4C-46C8-A821-63766428014D}"/>
          </ac:grpSpMkLst>
        </pc:grpChg>
        <pc:picChg chg="add">
          <ac:chgData name="Kartik Nain" userId="634273d01b3ff801" providerId="LiveId" clId="{DAFFCC49-3F43-4CAB-81CA-DF883AF77026}" dt="2023-04-17T16:17:04.735" v="408" actId="26606"/>
          <ac:picMkLst>
            <pc:docMk/>
            <pc:sldMk cId="1949425985" sldId="260"/>
            <ac:picMk id="4" creationId="{2A9A258D-426B-F429-9B23-0FE3F604F89B}"/>
          </ac:picMkLst>
        </pc:picChg>
        <pc:picChg chg="add del">
          <ac:chgData name="Kartik Nain" userId="634273d01b3ff801" providerId="LiveId" clId="{DAFFCC49-3F43-4CAB-81CA-DF883AF77026}" dt="2023-04-17T16:21:33.930" v="547"/>
          <ac:picMkLst>
            <pc:docMk/>
            <pc:sldMk cId="1949425985" sldId="260"/>
            <ac:picMk id="8" creationId="{50C065C3-0FE3-4452-B765-CB05BBB2A983}"/>
          </ac:picMkLst>
        </pc:picChg>
      </pc:sldChg>
      <pc:sldChg chg="new del">
        <pc:chgData name="Kartik Nain" userId="634273d01b3ff801" providerId="LiveId" clId="{DAFFCC49-3F43-4CAB-81CA-DF883AF77026}" dt="2023-04-17T16:44:37.157" v="580" actId="47"/>
        <pc:sldMkLst>
          <pc:docMk/>
          <pc:sldMk cId="1806806565" sldId="261"/>
        </pc:sldMkLst>
      </pc:sldChg>
      <pc:sldChg chg="addSp delSp modSp add del mod setBg">
        <pc:chgData name="Kartik Nain" userId="634273d01b3ff801" providerId="LiveId" clId="{DAFFCC49-3F43-4CAB-81CA-DF883AF77026}" dt="2023-04-17T17:57:11.448" v="820" actId="47"/>
        <pc:sldMkLst>
          <pc:docMk/>
          <pc:sldMk cId="2948114077" sldId="261"/>
        </pc:sldMkLst>
        <pc:spChg chg="add mod">
          <ac:chgData name="Kartik Nain" userId="634273d01b3ff801" providerId="LiveId" clId="{DAFFCC49-3F43-4CAB-81CA-DF883AF77026}" dt="2023-04-17T16:44:44.659" v="582" actId="478"/>
          <ac:spMkLst>
            <pc:docMk/>
            <pc:sldMk cId="2948114077" sldId="261"/>
            <ac:spMk id="3" creationId="{007AFEC4-2DDD-A69F-AE56-2A54ED4D962E}"/>
          </ac:spMkLst>
        </pc:spChg>
        <pc:spChg chg="del mod">
          <ac:chgData name="Kartik Nain" userId="634273d01b3ff801" providerId="LiveId" clId="{DAFFCC49-3F43-4CAB-81CA-DF883AF77026}" dt="2023-04-17T17:57:10.213" v="819"/>
          <ac:spMkLst>
            <pc:docMk/>
            <pc:sldMk cId="2948114077" sldId="261"/>
            <ac:spMk id="12" creationId="{358D09FC-6B80-5E3B-4E22-F9D1B1E00269}"/>
          </ac:spMkLst>
        </pc:spChg>
        <pc:picChg chg="del">
          <ac:chgData name="Kartik Nain" userId="634273d01b3ff801" providerId="LiveId" clId="{DAFFCC49-3F43-4CAB-81CA-DF883AF77026}" dt="2023-04-17T16:44:44.659" v="582" actId="478"/>
          <ac:picMkLst>
            <pc:docMk/>
            <pc:sldMk cId="2948114077" sldId="261"/>
            <ac:picMk id="5" creationId="{C9CEBC9D-46EE-5DD2-428C-A860E0A2D1DA}"/>
          </ac:picMkLst>
        </pc:picChg>
        <pc:picChg chg="del">
          <ac:chgData name="Kartik Nain" userId="634273d01b3ff801" providerId="LiveId" clId="{DAFFCC49-3F43-4CAB-81CA-DF883AF77026}" dt="2023-04-17T16:44:48.509" v="584" actId="478"/>
          <ac:picMkLst>
            <pc:docMk/>
            <pc:sldMk cId="2948114077" sldId="261"/>
            <ac:picMk id="9" creationId="{520007F6-4218-3BA9-E7C1-BC3602AF5653}"/>
          </ac:picMkLst>
        </pc:picChg>
        <pc:picChg chg="del">
          <ac:chgData name="Kartik Nain" userId="634273d01b3ff801" providerId="LiveId" clId="{DAFFCC49-3F43-4CAB-81CA-DF883AF77026}" dt="2023-04-17T16:44:53.504" v="585" actId="478"/>
          <ac:picMkLst>
            <pc:docMk/>
            <pc:sldMk cId="2948114077" sldId="261"/>
            <ac:picMk id="11" creationId="{D13F8AFE-1FAF-BCAB-1223-E5DECB6D9E7F}"/>
          </ac:picMkLst>
        </pc:picChg>
        <pc:picChg chg="del">
          <ac:chgData name="Kartik Nain" userId="634273d01b3ff801" providerId="LiveId" clId="{DAFFCC49-3F43-4CAB-81CA-DF883AF77026}" dt="2023-04-17T16:44:46.307" v="583" actId="478"/>
          <ac:picMkLst>
            <pc:docMk/>
            <pc:sldMk cId="2948114077" sldId="261"/>
            <ac:picMk id="14" creationId="{94DB7DF3-1B67-B06A-A4F2-068B063B7362}"/>
          </ac:picMkLst>
        </pc:picChg>
      </pc:sldChg>
      <pc:sldChg chg="addSp delSp modSp new mod">
        <pc:chgData name="Kartik Nain" userId="634273d01b3ff801" providerId="LiveId" clId="{DAFFCC49-3F43-4CAB-81CA-DF883AF77026}" dt="2023-04-17T17:54:40.243" v="806" actId="20577"/>
        <pc:sldMkLst>
          <pc:docMk/>
          <pc:sldMk cId="3780208816" sldId="262"/>
        </pc:sldMkLst>
        <pc:spChg chg="del">
          <ac:chgData name="Kartik Nain" userId="634273d01b3ff801" providerId="LiveId" clId="{DAFFCC49-3F43-4CAB-81CA-DF883AF77026}" dt="2023-04-17T17:49:44.378" v="595" actId="478"/>
          <ac:spMkLst>
            <pc:docMk/>
            <pc:sldMk cId="3780208816" sldId="262"/>
            <ac:spMk id="2" creationId="{1A387FCB-B849-4FCA-0CDE-2024A1C908A2}"/>
          </ac:spMkLst>
        </pc:spChg>
        <pc:spChg chg="del">
          <ac:chgData name="Kartik Nain" userId="634273d01b3ff801" providerId="LiveId" clId="{DAFFCC49-3F43-4CAB-81CA-DF883AF77026}" dt="2023-04-17T17:49:02.412" v="592" actId="22"/>
          <ac:spMkLst>
            <pc:docMk/>
            <pc:sldMk cId="3780208816" sldId="262"/>
            <ac:spMk id="3" creationId="{6B604B5B-D88B-C346-28CA-291BDD2DDC78}"/>
          </ac:spMkLst>
        </pc:spChg>
        <pc:spChg chg="add mod">
          <ac:chgData name="Kartik Nain" userId="634273d01b3ff801" providerId="LiveId" clId="{DAFFCC49-3F43-4CAB-81CA-DF883AF77026}" dt="2023-04-17T17:54:40.243" v="806" actId="20577"/>
          <ac:spMkLst>
            <pc:docMk/>
            <pc:sldMk cId="3780208816" sldId="262"/>
            <ac:spMk id="8" creationId="{906C4F79-A4BF-8741-DD4C-25EF4853FA93}"/>
          </ac:spMkLst>
        </pc:spChg>
        <pc:spChg chg="add del mod">
          <ac:chgData name="Kartik Nain" userId="634273d01b3ff801" providerId="LiveId" clId="{DAFFCC49-3F43-4CAB-81CA-DF883AF77026}" dt="2023-04-17T17:53:09.734" v="739" actId="478"/>
          <ac:spMkLst>
            <pc:docMk/>
            <pc:sldMk cId="3780208816" sldId="262"/>
            <ac:spMk id="10" creationId="{D84C8137-8771-034A-9D26-3024E0934F8A}"/>
          </ac:spMkLst>
        </pc:spChg>
        <pc:picChg chg="add del mod ord">
          <ac:chgData name="Kartik Nain" userId="634273d01b3ff801" providerId="LiveId" clId="{DAFFCC49-3F43-4CAB-81CA-DF883AF77026}" dt="2023-04-17T17:52:26.585" v="737" actId="478"/>
          <ac:picMkLst>
            <pc:docMk/>
            <pc:sldMk cId="3780208816" sldId="262"/>
            <ac:picMk id="5" creationId="{02EBE796-4336-0BE0-4147-5A21D0B45974}"/>
          </ac:picMkLst>
        </pc:picChg>
        <pc:picChg chg="add mod">
          <ac:chgData name="Kartik Nain" userId="634273d01b3ff801" providerId="LiveId" clId="{DAFFCC49-3F43-4CAB-81CA-DF883AF77026}" dt="2023-04-17T17:53:43.561" v="742" actId="1076"/>
          <ac:picMkLst>
            <pc:docMk/>
            <pc:sldMk cId="3780208816" sldId="262"/>
            <ac:picMk id="7" creationId="{938B3BAD-4D54-8998-EE06-8B1E783227B1}"/>
          </ac:picMkLst>
        </pc:picChg>
      </pc:sldChg>
      <pc:sldChg chg="addSp delSp modSp add del mod setBg">
        <pc:chgData name="Kartik Nain" userId="634273d01b3ff801" providerId="LiveId" clId="{DAFFCC49-3F43-4CAB-81CA-DF883AF77026}" dt="2023-04-17T17:48:45.017" v="588" actId="47"/>
        <pc:sldMkLst>
          <pc:docMk/>
          <pc:sldMk cId="4147839725" sldId="262"/>
        </pc:sldMkLst>
        <pc:spChg chg="add mod">
          <ac:chgData name="Kartik Nain" userId="634273d01b3ff801" providerId="LiveId" clId="{DAFFCC49-3F43-4CAB-81CA-DF883AF77026}" dt="2023-04-17T17:48:37.615" v="587" actId="478"/>
          <ac:spMkLst>
            <pc:docMk/>
            <pc:sldMk cId="4147839725" sldId="262"/>
            <ac:spMk id="3" creationId="{F38B1BA3-C380-CB1E-6599-7FF52B89DFA9}"/>
          </ac:spMkLst>
        </pc:spChg>
        <pc:picChg chg="del">
          <ac:chgData name="Kartik Nain" userId="634273d01b3ff801" providerId="LiveId" clId="{DAFFCC49-3F43-4CAB-81CA-DF883AF77026}" dt="2023-04-17T17:48:37.615" v="587" actId="478"/>
          <ac:picMkLst>
            <pc:docMk/>
            <pc:sldMk cId="4147839725" sldId="262"/>
            <ac:picMk id="5" creationId="{C9CEBC9D-46EE-5DD2-428C-A860E0A2D1DA}"/>
          </ac:picMkLst>
        </pc:picChg>
      </pc:sldChg>
      <pc:sldChg chg="add del setBg">
        <pc:chgData name="Kartik Nain" userId="634273d01b3ff801" providerId="LiveId" clId="{DAFFCC49-3F43-4CAB-81CA-DF883AF77026}" dt="2023-04-17T17:48:52.646" v="591"/>
        <pc:sldMkLst>
          <pc:docMk/>
          <pc:sldMk cId="1147170162" sldId="263"/>
        </pc:sldMkLst>
      </pc:sldChg>
      <pc:sldChg chg="addSp delSp modSp new mod ord">
        <pc:chgData name="Kartik Nain" userId="634273d01b3ff801" providerId="LiveId" clId="{DAFFCC49-3F43-4CAB-81CA-DF883AF77026}" dt="2023-04-19T01:12:49.125" v="1156"/>
        <pc:sldMkLst>
          <pc:docMk/>
          <pc:sldMk cId="4076664400" sldId="263"/>
        </pc:sldMkLst>
        <pc:spChg chg="mod">
          <ac:chgData name="Kartik Nain" userId="634273d01b3ff801" providerId="LiveId" clId="{DAFFCC49-3F43-4CAB-81CA-DF883AF77026}" dt="2023-04-17T18:03:49.535" v="965" actId="122"/>
          <ac:spMkLst>
            <pc:docMk/>
            <pc:sldMk cId="4076664400" sldId="263"/>
            <ac:spMk id="2" creationId="{14EE150B-3DA6-AF1F-CE4F-39035F74CFAB}"/>
          </ac:spMkLst>
        </pc:spChg>
        <pc:spChg chg="del">
          <ac:chgData name="Kartik Nain" userId="634273d01b3ff801" providerId="LiveId" clId="{DAFFCC49-3F43-4CAB-81CA-DF883AF77026}" dt="2023-04-17T17:58:55.654" v="858" actId="22"/>
          <ac:spMkLst>
            <pc:docMk/>
            <pc:sldMk cId="4076664400" sldId="263"/>
            <ac:spMk id="3" creationId="{55D633F9-7823-E46D-2D8F-3E49DBF033AA}"/>
          </ac:spMkLst>
        </pc:spChg>
        <pc:spChg chg="add del mod">
          <ac:chgData name="Kartik Nain" userId="634273d01b3ff801" providerId="LiveId" clId="{DAFFCC49-3F43-4CAB-81CA-DF883AF77026}" dt="2023-04-17T18:01:00.584" v="864" actId="478"/>
          <ac:spMkLst>
            <pc:docMk/>
            <pc:sldMk cId="4076664400" sldId="263"/>
            <ac:spMk id="9" creationId="{0BA9D58B-A1BD-5B27-7F9C-DDFA16ABEA4D}"/>
          </ac:spMkLst>
        </pc:spChg>
        <pc:spChg chg="add mod">
          <ac:chgData name="Kartik Nain" userId="634273d01b3ff801" providerId="LiveId" clId="{DAFFCC49-3F43-4CAB-81CA-DF883AF77026}" dt="2023-04-17T18:02:47.375" v="955" actId="1076"/>
          <ac:spMkLst>
            <pc:docMk/>
            <pc:sldMk cId="4076664400" sldId="263"/>
            <ac:spMk id="12" creationId="{8EC76C9B-A7FC-DD9B-C35A-E12CDEAE087C}"/>
          </ac:spMkLst>
        </pc:spChg>
        <pc:spChg chg="add del mod">
          <ac:chgData name="Kartik Nain" userId="634273d01b3ff801" providerId="LiveId" clId="{DAFFCC49-3F43-4CAB-81CA-DF883AF77026}" dt="2023-04-17T18:03:32.504" v="964" actId="1076"/>
          <ac:spMkLst>
            <pc:docMk/>
            <pc:sldMk cId="4076664400" sldId="263"/>
            <ac:spMk id="13" creationId="{66B2A6D3-11BC-57AE-A471-831A387368D0}"/>
          </ac:spMkLst>
        </pc:spChg>
        <pc:picChg chg="add del mod ord">
          <ac:chgData name="Kartik Nain" userId="634273d01b3ff801" providerId="LiveId" clId="{DAFFCC49-3F43-4CAB-81CA-DF883AF77026}" dt="2023-04-17T18:00:46.217" v="861" actId="478"/>
          <ac:picMkLst>
            <pc:docMk/>
            <pc:sldMk cId="4076664400" sldId="263"/>
            <ac:picMk id="5" creationId="{E1A9BE99-FEBA-0B12-B268-5DBCC0B6F464}"/>
          </ac:picMkLst>
        </pc:picChg>
        <pc:picChg chg="add mod">
          <ac:chgData name="Kartik Nain" userId="634273d01b3ff801" providerId="LiveId" clId="{DAFFCC49-3F43-4CAB-81CA-DF883AF77026}" dt="2023-04-17T18:03:25.257" v="963" actId="1076"/>
          <ac:picMkLst>
            <pc:docMk/>
            <pc:sldMk cId="4076664400" sldId="263"/>
            <ac:picMk id="7" creationId="{2D9E552E-9820-08AF-3764-A009BEB2EB38}"/>
          </ac:picMkLst>
        </pc:picChg>
        <pc:picChg chg="add mod">
          <ac:chgData name="Kartik Nain" userId="634273d01b3ff801" providerId="LiveId" clId="{DAFFCC49-3F43-4CAB-81CA-DF883AF77026}" dt="2023-04-17T18:03:16.893" v="961" actId="1076"/>
          <ac:picMkLst>
            <pc:docMk/>
            <pc:sldMk cId="4076664400" sldId="263"/>
            <ac:picMk id="11" creationId="{CA2CE8FC-FEA0-07EC-09A0-9A398AAE07C6}"/>
          </ac:picMkLst>
        </pc:picChg>
      </pc:sldChg>
      <pc:sldChg chg="addSp delSp modSp new mod">
        <pc:chgData name="Kartik Nain" userId="634273d01b3ff801" providerId="LiveId" clId="{DAFFCC49-3F43-4CAB-81CA-DF883AF77026}" dt="2023-04-19T01:23:59.523" v="1560" actId="20577"/>
        <pc:sldMkLst>
          <pc:docMk/>
          <pc:sldMk cId="3850731249" sldId="264"/>
        </pc:sldMkLst>
        <pc:spChg chg="del">
          <ac:chgData name="Kartik Nain" userId="634273d01b3ff801" providerId="LiveId" clId="{DAFFCC49-3F43-4CAB-81CA-DF883AF77026}" dt="2023-04-19T01:13:00.867" v="1157" actId="478"/>
          <ac:spMkLst>
            <pc:docMk/>
            <pc:sldMk cId="3850731249" sldId="264"/>
            <ac:spMk id="2" creationId="{46734844-EAE4-8CB3-98A7-B6A9E72D693A}"/>
          </ac:spMkLst>
        </pc:spChg>
        <pc:spChg chg="add mod">
          <ac:chgData name="Kartik Nain" userId="634273d01b3ff801" providerId="LiveId" clId="{DAFFCC49-3F43-4CAB-81CA-DF883AF77026}" dt="2023-04-19T01:17:50.907" v="1398" actId="207"/>
          <ac:spMkLst>
            <pc:docMk/>
            <pc:sldMk cId="3850731249" sldId="264"/>
            <ac:spMk id="3" creationId="{547DBE75-25C1-294A-2893-6B3BBAA8EBB8}"/>
          </ac:spMkLst>
        </pc:spChg>
        <pc:spChg chg="del">
          <ac:chgData name="Kartik Nain" userId="634273d01b3ff801" providerId="LiveId" clId="{DAFFCC49-3F43-4CAB-81CA-DF883AF77026}" dt="2023-04-18T17:56:23.698" v="1054" actId="22"/>
          <ac:spMkLst>
            <pc:docMk/>
            <pc:sldMk cId="3850731249" sldId="264"/>
            <ac:spMk id="3" creationId="{649D891E-FDAE-F773-C204-48E71791A3D9}"/>
          </ac:spMkLst>
        </pc:spChg>
        <pc:spChg chg="add mod">
          <ac:chgData name="Kartik Nain" userId="634273d01b3ff801" providerId="LiveId" clId="{DAFFCC49-3F43-4CAB-81CA-DF883AF77026}" dt="2023-04-19T01:23:59.523" v="1560" actId="20577"/>
          <ac:spMkLst>
            <pc:docMk/>
            <pc:sldMk cId="3850731249" sldId="264"/>
            <ac:spMk id="4" creationId="{23B34D8D-E45D-0DBD-1BF7-1AF3642855C2}"/>
          </ac:spMkLst>
        </pc:spChg>
        <pc:spChg chg="add mod">
          <ac:chgData name="Kartik Nain" userId="634273d01b3ff801" providerId="LiveId" clId="{DAFFCC49-3F43-4CAB-81CA-DF883AF77026}" dt="2023-04-19T01:22:55.862" v="1515" actId="1076"/>
          <ac:spMkLst>
            <pc:docMk/>
            <pc:sldMk cId="3850731249" sldId="264"/>
            <ac:spMk id="6" creationId="{A93315DA-7310-ACFB-7AF9-2CD039CA583C}"/>
          </ac:spMkLst>
        </pc:spChg>
        <pc:picChg chg="add mod ord">
          <ac:chgData name="Kartik Nain" userId="634273d01b3ff801" providerId="LiveId" clId="{DAFFCC49-3F43-4CAB-81CA-DF883AF77026}" dt="2023-04-19T01:16:27.298" v="1254" actId="1076"/>
          <ac:picMkLst>
            <pc:docMk/>
            <pc:sldMk cId="3850731249" sldId="264"/>
            <ac:picMk id="5" creationId="{3FC486D9-046F-24DC-5CD6-49ED11B44645}"/>
          </ac:picMkLst>
        </pc:picChg>
        <pc:picChg chg="add mod">
          <ac:chgData name="Kartik Nain" userId="634273d01b3ff801" providerId="LiveId" clId="{DAFFCC49-3F43-4CAB-81CA-DF883AF77026}" dt="2023-04-19T01:16:35.175" v="1256" actId="1076"/>
          <ac:picMkLst>
            <pc:docMk/>
            <pc:sldMk cId="3850731249" sldId="264"/>
            <ac:picMk id="7" creationId="{796A5122-151C-FCF5-7D46-FF2DFF5E238B}"/>
          </ac:picMkLst>
        </pc:picChg>
      </pc:sldChg>
      <pc:sldChg chg="addSp delSp modSp add mod">
        <pc:chgData name="Kartik Nain" userId="634273d01b3ff801" providerId="LiveId" clId="{DAFFCC49-3F43-4CAB-81CA-DF883AF77026}" dt="2023-04-19T01:23:53.488" v="1559" actId="20577"/>
        <pc:sldMkLst>
          <pc:docMk/>
          <pc:sldMk cId="3909648272" sldId="265"/>
        </pc:sldMkLst>
        <pc:spChg chg="del">
          <ac:chgData name="Kartik Nain" userId="634273d01b3ff801" providerId="LiveId" clId="{DAFFCC49-3F43-4CAB-81CA-DF883AF77026}" dt="2023-04-18T19:00:39.380" v="1065" actId="478"/>
          <ac:spMkLst>
            <pc:docMk/>
            <pc:sldMk cId="3909648272" sldId="265"/>
            <ac:spMk id="2" creationId="{46734844-EAE4-8CB3-98A7-B6A9E72D693A}"/>
          </ac:spMkLst>
        </pc:spChg>
        <pc:spChg chg="add mod">
          <ac:chgData name="Kartik Nain" userId="634273d01b3ff801" providerId="LiveId" clId="{DAFFCC49-3F43-4CAB-81CA-DF883AF77026}" dt="2023-04-19T01:23:53.488" v="1559" actId="20577"/>
          <ac:spMkLst>
            <pc:docMk/>
            <pc:sldMk cId="3909648272" sldId="265"/>
            <ac:spMk id="3" creationId="{DF501468-68E6-6DBE-58C4-977806A35436}"/>
          </ac:spMkLst>
        </pc:spChg>
        <pc:spChg chg="add mod">
          <ac:chgData name="Kartik Nain" userId="634273d01b3ff801" providerId="LiveId" clId="{DAFFCC49-3F43-4CAB-81CA-DF883AF77026}" dt="2023-04-19T01:22:29.714" v="1510" actId="1076"/>
          <ac:spMkLst>
            <pc:docMk/>
            <pc:sldMk cId="3909648272" sldId="265"/>
            <ac:spMk id="4" creationId="{6395A79D-DBC0-EE80-CFFB-1FE9EB0B7171}"/>
          </ac:spMkLst>
        </pc:spChg>
        <pc:spChg chg="add del mod">
          <ac:chgData name="Kartik Nain" userId="634273d01b3ff801" providerId="LiveId" clId="{DAFFCC49-3F43-4CAB-81CA-DF883AF77026}" dt="2023-04-18T19:00:16.400" v="1063" actId="478"/>
          <ac:spMkLst>
            <pc:docMk/>
            <pc:sldMk cId="3909648272" sldId="265"/>
            <ac:spMk id="4" creationId="{74F21283-327B-C178-7E0E-4E1AF21C44B2}"/>
          </ac:spMkLst>
        </pc:spChg>
        <pc:spChg chg="add mod">
          <ac:chgData name="Kartik Nain" userId="634273d01b3ff801" providerId="LiveId" clId="{DAFFCC49-3F43-4CAB-81CA-DF883AF77026}" dt="2023-04-19T01:23:29.503" v="1558" actId="20577"/>
          <ac:spMkLst>
            <pc:docMk/>
            <pc:sldMk cId="3909648272" sldId="265"/>
            <ac:spMk id="6" creationId="{576041FB-1DCA-842B-AAD5-5F5F8DAFAA9D}"/>
          </ac:spMkLst>
        </pc:spChg>
        <pc:picChg chg="del">
          <ac:chgData name="Kartik Nain" userId="634273d01b3ff801" providerId="LiveId" clId="{DAFFCC49-3F43-4CAB-81CA-DF883AF77026}" dt="2023-04-18T18:15:30.721" v="1060" actId="478"/>
          <ac:picMkLst>
            <pc:docMk/>
            <pc:sldMk cId="3909648272" sldId="265"/>
            <ac:picMk id="5" creationId="{3FC486D9-046F-24DC-5CD6-49ED11B44645}"/>
          </ac:picMkLst>
        </pc:picChg>
        <pc:picChg chg="mod">
          <ac:chgData name="Kartik Nain" userId="634273d01b3ff801" providerId="LiveId" clId="{DAFFCC49-3F43-4CAB-81CA-DF883AF77026}" dt="2023-04-19T01:21:17.569" v="1472" actId="1076"/>
          <ac:picMkLst>
            <pc:docMk/>
            <pc:sldMk cId="3909648272" sldId="265"/>
            <ac:picMk id="7" creationId="{796A5122-151C-FCF5-7D46-FF2DFF5E238B}"/>
          </ac:picMkLst>
        </pc:picChg>
        <pc:picChg chg="add mod">
          <ac:chgData name="Kartik Nain" userId="634273d01b3ff801" providerId="LiveId" clId="{DAFFCC49-3F43-4CAB-81CA-DF883AF77026}" dt="2023-04-19T01:22:33.706" v="1511" actId="1076"/>
          <ac:picMkLst>
            <pc:docMk/>
            <pc:sldMk cId="3909648272" sldId="265"/>
            <ac:picMk id="8" creationId="{43B2FAC6-83F8-F02A-49D1-94128E03F814}"/>
          </ac:picMkLst>
        </pc:picChg>
      </pc:sldChg>
      <pc:sldChg chg="addSp delSp modSp new mod">
        <pc:chgData name="Kartik Nain" userId="634273d01b3ff801" providerId="LiveId" clId="{DAFFCC49-3F43-4CAB-81CA-DF883AF77026}" dt="2023-04-19T01:18:13.174" v="1403" actId="1076"/>
        <pc:sldMkLst>
          <pc:docMk/>
          <pc:sldMk cId="3612028821" sldId="266"/>
        </pc:sldMkLst>
        <pc:spChg chg="del">
          <ac:chgData name="Kartik Nain" userId="634273d01b3ff801" providerId="LiveId" clId="{DAFFCC49-3F43-4CAB-81CA-DF883AF77026}" dt="2023-04-19T01:09:52.360" v="1069" actId="478"/>
          <ac:spMkLst>
            <pc:docMk/>
            <pc:sldMk cId="3612028821" sldId="266"/>
            <ac:spMk id="2" creationId="{459FC8D6-EAB3-F7BC-2D81-5BCF8307E988}"/>
          </ac:spMkLst>
        </pc:spChg>
        <pc:spChg chg="del">
          <ac:chgData name="Kartik Nain" userId="634273d01b3ff801" providerId="LiveId" clId="{DAFFCC49-3F43-4CAB-81CA-DF883AF77026}" dt="2023-04-19T01:09:50.757" v="1068" actId="478"/>
          <ac:spMkLst>
            <pc:docMk/>
            <pc:sldMk cId="3612028821" sldId="266"/>
            <ac:spMk id="3" creationId="{85C90158-B01B-F185-6C22-B0C53B3D3E92}"/>
          </ac:spMkLst>
        </pc:spChg>
        <pc:spChg chg="add mod">
          <ac:chgData name="Kartik Nain" userId="634273d01b3ff801" providerId="LiveId" clId="{DAFFCC49-3F43-4CAB-81CA-DF883AF77026}" dt="2023-04-19T01:18:00.247" v="1399" actId="207"/>
          <ac:spMkLst>
            <pc:docMk/>
            <pc:sldMk cId="3612028821" sldId="266"/>
            <ac:spMk id="6" creationId="{4A457F5E-79EE-2E13-05D1-9123451A0E62}"/>
          </ac:spMkLst>
        </pc:spChg>
        <pc:spChg chg="add mod">
          <ac:chgData name="Kartik Nain" userId="634273d01b3ff801" providerId="LiveId" clId="{DAFFCC49-3F43-4CAB-81CA-DF883AF77026}" dt="2023-04-19T01:18:02.444" v="1400" actId="207"/>
          <ac:spMkLst>
            <pc:docMk/>
            <pc:sldMk cId="3612028821" sldId="266"/>
            <ac:spMk id="9" creationId="{A0E9124D-2435-7395-50C9-BE39BDB7358C}"/>
          </ac:spMkLst>
        </pc:spChg>
        <pc:spChg chg="add mod">
          <ac:chgData name="Kartik Nain" userId="634273d01b3ff801" providerId="LiveId" clId="{DAFFCC49-3F43-4CAB-81CA-DF883AF77026}" dt="2023-04-19T01:18:11.462" v="1402" actId="1076"/>
          <ac:spMkLst>
            <pc:docMk/>
            <pc:sldMk cId="3612028821" sldId="266"/>
            <ac:spMk id="12" creationId="{F59F871E-6085-33F3-A2D6-39CF44ADC3A9}"/>
          </ac:spMkLst>
        </pc:spChg>
        <pc:picChg chg="add mod">
          <ac:chgData name="Kartik Nain" userId="634273d01b3ff801" providerId="LiveId" clId="{DAFFCC49-3F43-4CAB-81CA-DF883AF77026}" dt="2023-04-19T01:14:49.586" v="1229" actId="1076"/>
          <ac:picMkLst>
            <pc:docMk/>
            <pc:sldMk cId="3612028821" sldId="266"/>
            <ac:picMk id="5" creationId="{CEACED37-B46B-2AF0-4609-7107E1F8877E}"/>
          </ac:picMkLst>
        </pc:picChg>
        <pc:picChg chg="add mod">
          <ac:chgData name="Kartik Nain" userId="634273d01b3ff801" providerId="LiveId" clId="{DAFFCC49-3F43-4CAB-81CA-DF883AF77026}" dt="2023-04-19T01:15:30.399" v="1235" actId="1076"/>
          <ac:picMkLst>
            <pc:docMk/>
            <pc:sldMk cId="3612028821" sldId="266"/>
            <ac:picMk id="8" creationId="{17BC4798-42D2-0F99-AD26-7257D46FF46E}"/>
          </ac:picMkLst>
        </pc:picChg>
        <pc:picChg chg="add mod">
          <ac:chgData name="Kartik Nain" userId="634273d01b3ff801" providerId="LiveId" clId="{DAFFCC49-3F43-4CAB-81CA-DF883AF77026}" dt="2023-04-19T01:18:13.174" v="1403" actId="1076"/>
          <ac:picMkLst>
            <pc:docMk/>
            <pc:sldMk cId="3612028821" sldId="266"/>
            <ac:picMk id="11" creationId="{96102126-69B3-F92A-F49E-5565FD741166}"/>
          </ac:picMkLst>
        </pc:picChg>
      </pc:sldChg>
      <pc:sldChg chg="addSp delSp modSp new mod setBg">
        <pc:chgData name="Kartik Nain" userId="634273d01b3ff801" providerId="LiveId" clId="{DAFFCC49-3F43-4CAB-81CA-DF883AF77026}" dt="2023-04-19T01:10:43.199" v="1102" actId="26606"/>
        <pc:sldMkLst>
          <pc:docMk/>
          <pc:sldMk cId="3516373068" sldId="267"/>
        </pc:sldMkLst>
        <pc:spChg chg="mod">
          <ac:chgData name="Kartik Nain" userId="634273d01b3ff801" providerId="LiveId" clId="{DAFFCC49-3F43-4CAB-81CA-DF883AF77026}" dt="2023-04-19T01:10:43.199" v="1102" actId="26606"/>
          <ac:spMkLst>
            <pc:docMk/>
            <pc:sldMk cId="3516373068" sldId="267"/>
            <ac:spMk id="2" creationId="{0ADC071C-E83A-FE69-BA9B-7E690DB3D6A5}"/>
          </ac:spMkLst>
        </pc:spChg>
        <pc:spChg chg="del">
          <ac:chgData name="Kartik Nain" userId="634273d01b3ff801" providerId="LiveId" clId="{DAFFCC49-3F43-4CAB-81CA-DF883AF77026}" dt="2023-04-19T01:10:08.887" v="1072" actId="478"/>
          <ac:spMkLst>
            <pc:docMk/>
            <pc:sldMk cId="3516373068" sldId="267"/>
            <ac:spMk id="3" creationId="{0B5F38AC-97C2-3C1A-82FB-DDFABE7916FB}"/>
          </ac:spMkLst>
        </pc:spChg>
        <pc:grpChg chg="add del">
          <ac:chgData name="Kartik Nain" userId="634273d01b3ff801" providerId="LiveId" clId="{DAFFCC49-3F43-4CAB-81CA-DF883AF77026}" dt="2023-04-19T01:10:38.864" v="1099" actId="26606"/>
          <ac:grpSpMkLst>
            <pc:docMk/>
            <pc:sldMk cId="3516373068" sldId="267"/>
            <ac:grpSpMk id="10" creationId="{9795E515-5F57-431F-9A0D-3A0419DF7572}"/>
          </ac:grpSpMkLst>
        </pc:grpChg>
        <pc:grpChg chg="add del">
          <ac:chgData name="Kartik Nain" userId="634273d01b3ff801" providerId="LiveId" clId="{DAFFCC49-3F43-4CAB-81CA-DF883AF77026}" dt="2023-04-19T01:10:38.864" v="1099" actId="26606"/>
          <ac:grpSpMkLst>
            <pc:docMk/>
            <pc:sldMk cId="3516373068" sldId="267"/>
            <ac:grpSpMk id="66" creationId="{096A8A5D-137F-4A8A-9811-F7A867F02E3F}"/>
          </ac:grpSpMkLst>
        </pc:grpChg>
        <pc:grpChg chg="add del">
          <ac:chgData name="Kartik Nain" userId="634273d01b3ff801" providerId="LiveId" clId="{DAFFCC49-3F43-4CAB-81CA-DF883AF77026}" dt="2023-04-19T01:10:38.864" v="1099" actId="26606"/>
          <ac:grpSpMkLst>
            <pc:docMk/>
            <pc:sldMk cId="3516373068" sldId="267"/>
            <ac:grpSpMk id="70" creationId="{0FA686C7-6B08-416F-AEF3-C204079363A8}"/>
          </ac:grpSpMkLst>
        </pc:grpChg>
        <pc:grpChg chg="add del">
          <ac:chgData name="Kartik Nain" userId="634273d01b3ff801" providerId="LiveId" clId="{DAFFCC49-3F43-4CAB-81CA-DF883AF77026}" dt="2023-04-19T01:10:38.864" v="1099" actId="26606"/>
          <ac:grpSpMkLst>
            <pc:docMk/>
            <pc:sldMk cId="3516373068" sldId="267"/>
            <ac:grpSpMk id="126" creationId="{4C78E281-F596-4ECB-979A-89D89452AAD7}"/>
          </ac:grpSpMkLst>
        </pc:grpChg>
        <pc:grpChg chg="add del">
          <ac:chgData name="Kartik Nain" userId="634273d01b3ff801" providerId="LiveId" clId="{DAFFCC49-3F43-4CAB-81CA-DF883AF77026}" dt="2023-04-19T01:10:43.063" v="1101" actId="26606"/>
          <ac:grpSpMkLst>
            <pc:docMk/>
            <pc:sldMk cId="3516373068" sldId="267"/>
            <ac:grpSpMk id="139" creationId="{9795E515-5F57-431F-9A0D-3A0419DF7572}"/>
          </ac:grpSpMkLst>
        </pc:grpChg>
        <pc:grpChg chg="add del">
          <ac:chgData name="Kartik Nain" userId="634273d01b3ff801" providerId="LiveId" clId="{DAFFCC49-3F43-4CAB-81CA-DF883AF77026}" dt="2023-04-19T01:10:43.063" v="1101" actId="26606"/>
          <ac:grpSpMkLst>
            <pc:docMk/>
            <pc:sldMk cId="3516373068" sldId="267"/>
            <ac:grpSpMk id="140" creationId="{6C68F39D-867D-4AFF-94C4-C3829AD5C5B5}"/>
          </ac:grpSpMkLst>
        </pc:grpChg>
        <pc:grpChg chg="add del">
          <ac:chgData name="Kartik Nain" userId="634273d01b3ff801" providerId="LiveId" clId="{DAFFCC49-3F43-4CAB-81CA-DF883AF77026}" dt="2023-04-19T01:10:43.063" v="1101" actId="26606"/>
          <ac:grpSpMkLst>
            <pc:docMk/>
            <pc:sldMk cId="3516373068" sldId="267"/>
            <ac:grpSpMk id="143" creationId="{4466CCD0-FEF9-460D-9FB6-11613A492B66}"/>
          </ac:grpSpMkLst>
        </pc:grpChg>
        <pc:grpChg chg="add del">
          <ac:chgData name="Kartik Nain" userId="634273d01b3ff801" providerId="LiveId" clId="{DAFFCC49-3F43-4CAB-81CA-DF883AF77026}" dt="2023-04-19T01:10:43.063" v="1101" actId="26606"/>
          <ac:grpSpMkLst>
            <pc:docMk/>
            <pc:sldMk cId="3516373068" sldId="267"/>
            <ac:grpSpMk id="144" creationId="{176E1971-1C4C-46C8-A821-63766428014D}"/>
          </ac:grpSpMkLst>
        </pc:grpChg>
        <pc:grpChg chg="add">
          <ac:chgData name="Kartik Nain" userId="634273d01b3ff801" providerId="LiveId" clId="{DAFFCC49-3F43-4CAB-81CA-DF883AF77026}" dt="2023-04-19T01:10:43.199" v="1102" actId="26606"/>
          <ac:grpSpMkLst>
            <pc:docMk/>
            <pc:sldMk cId="3516373068" sldId="267"/>
            <ac:grpSpMk id="147" creationId="{9795E515-5F57-431F-9A0D-3A0419DF7572}"/>
          </ac:grpSpMkLst>
        </pc:grpChg>
        <pc:grpChg chg="add">
          <ac:chgData name="Kartik Nain" userId="634273d01b3ff801" providerId="LiveId" clId="{DAFFCC49-3F43-4CAB-81CA-DF883AF77026}" dt="2023-04-19T01:10:43.199" v="1102" actId="26606"/>
          <ac:grpSpMkLst>
            <pc:docMk/>
            <pc:sldMk cId="3516373068" sldId="267"/>
            <ac:grpSpMk id="148" creationId="{1351B104-9B78-4A2B-B970-FA8ABE1CE12D}"/>
          </ac:grpSpMkLst>
        </pc:grpChg>
        <pc:grpChg chg="add">
          <ac:chgData name="Kartik Nain" userId="634273d01b3ff801" providerId="LiveId" clId="{DAFFCC49-3F43-4CAB-81CA-DF883AF77026}" dt="2023-04-19T01:10:43.199" v="1102" actId="26606"/>
          <ac:grpSpMkLst>
            <pc:docMk/>
            <pc:sldMk cId="3516373068" sldId="267"/>
            <ac:grpSpMk id="150" creationId="{D4116A08-770E-4DC3-AAB6-E3E8E6CEC832}"/>
          </ac:grpSpMkLst>
        </pc:grpChg>
        <pc:grpChg chg="add">
          <ac:chgData name="Kartik Nain" userId="634273d01b3ff801" providerId="LiveId" clId="{DAFFCC49-3F43-4CAB-81CA-DF883AF77026}" dt="2023-04-19T01:10:43.199" v="1102" actId="26606"/>
          <ac:grpSpMkLst>
            <pc:docMk/>
            <pc:sldMk cId="3516373068" sldId="267"/>
            <ac:grpSpMk id="151" creationId="{77EB1C59-16D1-4C5E-9775-50CB40E022FE}"/>
          </ac:grpSpMkLst>
        </pc:grpChg>
        <pc:picChg chg="add del">
          <ac:chgData name="Kartik Nain" userId="634273d01b3ff801" providerId="LiveId" clId="{DAFFCC49-3F43-4CAB-81CA-DF883AF77026}" dt="2023-04-19T01:10:38.864" v="1099" actId="26606"/>
          <ac:picMkLst>
            <pc:docMk/>
            <pc:sldMk cId="3516373068" sldId="267"/>
            <ac:picMk id="4" creationId="{EBD7003A-D3C5-0B8C-FF16-F58D180BF3D1}"/>
          </ac:picMkLst>
        </pc:picChg>
        <pc:picChg chg="add del">
          <ac:chgData name="Kartik Nain" userId="634273d01b3ff801" providerId="LiveId" clId="{DAFFCC49-3F43-4CAB-81CA-DF883AF77026}" dt="2023-04-19T01:10:38.864" v="1099" actId="26606"/>
          <ac:picMkLst>
            <pc:docMk/>
            <pc:sldMk cId="3516373068" sldId="267"/>
            <ac:picMk id="8" creationId="{50C065C3-0FE3-4452-B765-CB05BBB2A983}"/>
          </ac:picMkLst>
        </pc:picChg>
        <pc:picChg chg="add del">
          <ac:chgData name="Kartik Nain" userId="634273d01b3ff801" providerId="LiveId" clId="{DAFFCC49-3F43-4CAB-81CA-DF883AF77026}" dt="2023-04-19T01:10:43.063" v="1101" actId="26606"/>
          <ac:picMkLst>
            <pc:docMk/>
            <pc:sldMk cId="3516373068" sldId="267"/>
            <ac:picMk id="138" creationId="{50C065C3-0FE3-4452-B765-CB05BBB2A983}"/>
          </ac:picMkLst>
        </pc:picChg>
        <pc:picChg chg="add del">
          <ac:chgData name="Kartik Nain" userId="634273d01b3ff801" providerId="LiveId" clId="{DAFFCC49-3F43-4CAB-81CA-DF883AF77026}" dt="2023-04-19T01:10:43.063" v="1101" actId="26606"/>
          <ac:picMkLst>
            <pc:docMk/>
            <pc:sldMk cId="3516373068" sldId="267"/>
            <ac:picMk id="142" creationId="{3A5B2049-909C-EF6B-4CB6-744298831C25}"/>
          </ac:picMkLst>
        </pc:picChg>
        <pc:picChg chg="add">
          <ac:chgData name="Kartik Nain" userId="634273d01b3ff801" providerId="LiveId" clId="{DAFFCC49-3F43-4CAB-81CA-DF883AF77026}" dt="2023-04-19T01:10:43.199" v="1102" actId="26606"/>
          <ac:picMkLst>
            <pc:docMk/>
            <pc:sldMk cId="3516373068" sldId="267"/>
            <ac:picMk id="146" creationId="{50C065C3-0FE3-4452-B765-CB05BBB2A983}"/>
          </ac:picMkLst>
        </pc:picChg>
        <pc:picChg chg="add">
          <ac:chgData name="Kartik Nain" userId="634273d01b3ff801" providerId="LiveId" clId="{DAFFCC49-3F43-4CAB-81CA-DF883AF77026}" dt="2023-04-19T01:10:43.199" v="1102" actId="26606"/>
          <ac:picMkLst>
            <pc:docMk/>
            <pc:sldMk cId="3516373068" sldId="267"/>
            <ac:picMk id="149" creationId="{2393A90F-45CA-6106-171D-2A9DFC9922C9}"/>
          </ac:picMkLst>
        </pc:picChg>
      </pc:sldChg>
      <pc:sldChg chg="addSp delSp modSp new mod setBg">
        <pc:chgData name="Kartik Nain" userId="634273d01b3ff801" providerId="LiveId" clId="{DAFFCC49-3F43-4CAB-81CA-DF883AF77026}" dt="2023-04-19T01:18:59.780" v="1437" actId="26606"/>
        <pc:sldMkLst>
          <pc:docMk/>
          <pc:sldMk cId="3312378323" sldId="268"/>
        </pc:sldMkLst>
        <pc:spChg chg="mod">
          <ac:chgData name="Kartik Nain" userId="634273d01b3ff801" providerId="LiveId" clId="{DAFFCC49-3F43-4CAB-81CA-DF883AF77026}" dt="2023-04-19T01:18:59.780" v="1437" actId="26606"/>
          <ac:spMkLst>
            <pc:docMk/>
            <pc:sldMk cId="3312378323" sldId="268"/>
            <ac:spMk id="2" creationId="{AB732A1C-DFE7-9F6F-952F-1A801854A3F1}"/>
          </ac:spMkLst>
        </pc:spChg>
        <pc:spChg chg="del">
          <ac:chgData name="Kartik Nain" userId="634273d01b3ff801" providerId="LiveId" clId="{DAFFCC49-3F43-4CAB-81CA-DF883AF77026}" dt="2023-04-19T01:18:30.399" v="1405" actId="478"/>
          <ac:spMkLst>
            <pc:docMk/>
            <pc:sldMk cId="3312378323" sldId="268"/>
            <ac:spMk id="3" creationId="{60FE1D51-44C5-FAE0-3A6C-3E0C15329503}"/>
          </ac:spMkLst>
        </pc:spChg>
        <pc:grpChg chg="add del">
          <ac:chgData name="Kartik Nain" userId="634273d01b3ff801" providerId="LiveId" clId="{DAFFCC49-3F43-4CAB-81CA-DF883AF77026}" dt="2023-04-19T01:18:53.161" v="1432" actId="26606"/>
          <ac:grpSpMkLst>
            <pc:docMk/>
            <pc:sldMk cId="3312378323" sldId="268"/>
            <ac:grpSpMk id="10" creationId="{9795E515-5F57-431F-9A0D-3A0419DF7572}"/>
          </ac:grpSpMkLst>
        </pc:grpChg>
        <pc:grpChg chg="add del">
          <ac:chgData name="Kartik Nain" userId="634273d01b3ff801" providerId="LiveId" clId="{DAFFCC49-3F43-4CAB-81CA-DF883AF77026}" dt="2023-04-19T01:18:53.161" v="1432" actId="26606"/>
          <ac:grpSpMkLst>
            <pc:docMk/>
            <pc:sldMk cId="3312378323" sldId="268"/>
            <ac:grpSpMk id="66" creationId="{1351B104-9B78-4A2B-B970-FA8ABE1CE12D}"/>
          </ac:grpSpMkLst>
        </pc:grpChg>
        <pc:grpChg chg="add del">
          <ac:chgData name="Kartik Nain" userId="634273d01b3ff801" providerId="LiveId" clId="{DAFFCC49-3F43-4CAB-81CA-DF883AF77026}" dt="2023-04-19T01:18:53.161" v="1432" actId="26606"/>
          <ac:grpSpMkLst>
            <pc:docMk/>
            <pc:sldMk cId="3312378323" sldId="268"/>
            <ac:grpSpMk id="70" creationId="{D4116A08-770E-4DC3-AAB6-E3E8E6CEC832}"/>
          </ac:grpSpMkLst>
        </pc:grpChg>
        <pc:grpChg chg="add del">
          <ac:chgData name="Kartik Nain" userId="634273d01b3ff801" providerId="LiveId" clId="{DAFFCC49-3F43-4CAB-81CA-DF883AF77026}" dt="2023-04-19T01:18:53.161" v="1432" actId="26606"/>
          <ac:grpSpMkLst>
            <pc:docMk/>
            <pc:sldMk cId="3312378323" sldId="268"/>
            <ac:grpSpMk id="126" creationId="{77EB1C59-16D1-4C5E-9775-50CB40E022FE}"/>
          </ac:grpSpMkLst>
        </pc:grpChg>
        <pc:grpChg chg="add del">
          <ac:chgData name="Kartik Nain" userId="634273d01b3ff801" providerId="LiveId" clId="{DAFFCC49-3F43-4CAB-81CA-DF883AF77026}" dt="2023-04-19T01:18:56.972" v="1434" actId="26606"/>
          <ac:grpSpMkLst>
            <pc:docMk/>
            <pc:sldMk cId="3312378323" sldId="268"/>
            <ac:grpSpMk id="139" creationId="{9795E515-5F57-431F-9A0D-3A0419DF7572}"/>
          </ac:grpSpMkLst>
        </pc:grpChg>
        <pc:grpChg chg="add del">
          <ac:chgData name="Kartik Nain" userId="634273d01b3ff801" providerId="LiveId" clId="{DAFFCC49-3F43-4CAB-81CA-DF883AF77026}" dt="2023-04-19T01:18:56.972" v="1434" actId="26606"/>
          <ac:grpSpMkLst>
            <pc:docMk/>
            <pc:sldMk cId="3312378323" sldId="268"/>
            <ac:grpSpMk id="140" creationId="{6C68F39D-867D-4AFF-94C4-C3829AD5C5B5}"/>
          </ac:grpSpMkLst>
        </pc:grpChg>
        <pc:grpChg chg="add del">
          <ac:chgData name="Kartik Nain" userId="634273d01b3ff801" providerId="LiveId" clId="{DAFFCC49-3F43-4CAB-81CA-DF883AF77026}" dt="2023-04-19T01:18:56.972" v="1434" actId="26606"/>
          <ac:grpSpMkLst>
            <pc:docMk/>
            <pc:sldMk cId="3312378323" sldId="268"/>
            <ac:grpSpMk id="143" creationId="{4466CCD0-FEF9-460D-9FB6-11613A492B66}"/>
          </ac:grpSpMkLst>
        </pc:grpChg>
        <pc:grpChg chg="add del">
          <ac:chgData name="Kartik Nain" userId="634273d01b3ff801" providerId="LiveId" clId="{DAFFCC49-3F43-4CAB-81CA-DF883AF77026}" dt="2023-04-19T01:18:56.972" v="1434" actId="26606"/>
          <ac:grpSpMkLst>
            <pc:docMk/>
            <pc:sldMk cId="3312378323" sldId="268"/>
            <ac:grpSpMk id="144" creationId="{176E1971-1C4C-46C8-A821-63766428014D}"/>
          </ac:grpSpMkLst>
        </pc:grpChg>
        <pc:grpChg chg="add del">
          <ac:chgData name="Kartik Nain" userId="634273d01b3ff801" providerId="LiveId" clId="{DAFFCC49-3F43-4CAB-81CA-DF883AF77026}" dt="2023-04-19T01:18:59.647" v="1436" actId="26606"/>
          <ac:grpSpMkLst>
            <pc:docMk/>
            <pc:sldMk cId="3312378323" sldId="268"/>
            <ac:grpSpMk id="147" creationId="{9795E515-5F57-431F-9A0D-3A0419DF7572}"/>
          </ac:grpSpMkLst>
        </pc:grpChg>
        <pc:grpChg chg="add del">
          <ac:chgData name="Kartik Nain" userId="634273d01b3ff801" providerId="LiveId" clId="{DAFFCC49-3F43-4CAB-81CA-DF883AF77026}" dt="2023-04-19T01:18:59.647" v="1436" actId="26606"/>
          <ac:grpSpMkLst>
            <pc:docMk/>
            <pc:sldMk cId="3312378323" sldId="268"/>
            <ac:grpSpMk id="148" creationId="{096A8A5D-137F-4A8A-9811-F7A867F02E3F}"/>
          </ac:grpSpMkLst>
        </pc:grpChg>
        <pc:grpChg chg="add del">
          <ac:chgData name="Kartik Nain" userId="634273d01b3ff801" providerId="LiveId" clId="{DAFFCC49-3F43-4CAB-81CA-DF883AF77026}" dt="2023-04-19T01:18:59.647" v="1436" actId="26606"/>
          <ac:grpSpMkLst>
            <pc:docMk/>
            <pc:sldMk cId="3312378323" sldId="268"/>
            <ac:grpSpMk id="150" creationId="{0FA686C7-6B08-416F-AEF3-C204079363A8}"/>
          </ac:grpSpMkLst>
        </pc:grpChg>
        <pc:grpChg chg="add del">
          <ac:chgData name="Kartik Nain" userId="634273d01b3ff801" providerId="LiveId" clId="{DAFFCC49-3F43-4CAB-81CA-DF883AF77026}" dt="2023-04-19T01:18:59.647" v="1436" actId="26606"/>
          <ac:grpSpMkLst>
            <pc:docMk/>
            <pc:sldMk cId="3312378323" sldId="268"/>
            <ac:grpSpMk id="151" creationId="{4C78E281-F596-4ECB-979A-89D89452AAD7}"/>
          </ac:grpSpMkLst>
        </pc:grpChg>
        <pc:grpChg chg="add">
          <ac:chgData name="Kartik Nain" userId="634273d01b3ff801" providerId="LiveId" clId="{DAFFCC49-3F43-4CAB-81CA-DF883AF77026}" dt="2023-04-19T01:18:59.780" v="1437" actId="26606"/>
          <ac:grpSpMkLst>
            <pc:docMk/>
            <pc:sldMk cId="3312378323" sldId="268"/>
            <ac:grpSpMk id="154" creationId="{9795E515-5F57-431F-9A0D-3A0419DF7572}"/>
          </ac:grpSpMkLst>
        </pc:grpChg>
        <pc:grpChg chg="add">
          <ac:chgData name="Kartik Nain" userId="634273d01b3ff801" providerId="LiveId" clId="{DAFFCC49-3F43-4CAB-81CA-DF883AF77026}" dt="2023-04-19T01:18:59.780" v="1437" actId="26606"/>
          <ac:grpSpMkLst>
            <pc:docMk/>
            <pc:sldMk cId="3312378323" sldId="268"/>
            <ac:grpSpMk id="155" creationId="{6C68F39D-867D-4AFF-94C4-C3829AD5C5B5}"/>
          </ac:grpSpMkLst>
        </pc:grpChg>
        <pc:grpChg chg="add">
          <ac:chgData name="Kartik Nain" userId="634273d01b3ff801" providerId="LiveId" clId="{DAFFCC49-3F43-4CAB-81CA-DF883AF77026}" dt="2023-04-19T01:18:59.780" v="1437" actId="26606"/>
          <ac:grpSpMkLst>
            <pc:docMk/>
            <pc:sldMk cId="3312378323" sldId="268"/>
            <ac:grpSpMk id="158" creationId="{4466CCD0-FEF9-460D-9FB6-11613A492B66}"/>
          </ac:grpSpMkLst>
        </pc:grpChg>
        <pc:grpChg chg="add">
          <ac:chgData name="Kartik Nain" userId="634273d01b3ff801" providerId="LiveId" clId="{DAFFCC49-3F43-4CAB-81CA-DF883AF77026}" dt="2023-04-19T01:18:59.780" v="1437" actId="26606"/>
          <ac:grpSpMkLst>
            <pc:docMk/>
            <pc:sldMk cId="3312378323" sldId="268"/>
            <ac:grpSpMk id="159" creationId="{176E1971-1C4C-46C8-A821-63766428014D}"/>
          </ac:grpSpMkLst>
        </pc:grpChg>
        <pc:picChg chg="add del">
          <ac:chgData name="Kartik Nain" userId="634273d01b3ff801" providerId="LiveId" clId="{DAFFCC49-3F43-4CAB-81CA-DF883AF77026}" dt="2023-04-19T01:18:53.161" v="1432" actId="26606"/>
          <ac:picMkLst>
            <pc:docMk/>
            <pc:sldMk cId="3312378323" sldId="268"/>
            <ac:picMk id="4" creationId="{0618414E-BAEB-6D28-7C91-4DD46B39A8A3}"/>
          </ac:picMkLst>
        </pc:picChg>
        <pc:picChg chg="add del">
          <ac:chgData name="Kartik Nain" userId="634273d01b3ff801" providerId="LiveId" clId="{DAFFCC49-3F43-4CAB-81CA-DF883AF77026}" dt="2023-04-19T01:18:53.161" v="1432" actId="26606"/>
          <ac:picMkLst>
            <pc:docMk/>
            <pc:sldMk cId="3312378323" sldId="268"/>
            <ac:picMk id="8" creationId="{50C065C3-0FE3-4452-B765-CB05BBB2A983}"/>
          </ac:picMkLst>
        </pc:picChg>
        <pc:picChg chg="add del">
          <ac:chgData name="Kartik Nain" userId="634273d01b3ff801" providerId="LiveId" clId="{DAFFCC49-3F43-4CAB-81CA-DF883AF77026}" dt="2023-04-19T01:18:56.972" v="1434" actId="26606"/>
          <ac:picMkLst>
            <pc:docMk/>
            <pc:sldMk cId="3312378323" sldId="268"/>
            <ac:picMk id="138" creationId="{50C065C3-0FE3-4452-B765-CB05BBB2A983}"/>
          </ac:picMkLst>
        </pc:picChg>
        <pc:picChg chg="add del">
          <ac:chgData name="Kartik Nain" userId="634273d01b3ff801" providerId="LiveId" clId="{DAFFCC49-3F43-4CAB-81CA-DF883AF77026}" dt="2023-04-19T01:18:56.972" v="1434" actId="26606"/>
          <ac:picMkLst>
            <pc:docMk/>
            <pc:sldMk cId="3312378323" sldId="268"/>
            <ac:picMk id="142" creationId="{35D51FA6-64B9-B685-90F5-AE1252901D43}"/>
          </ac:picMkLst>
        </pc:picChg>
        <pc:picChg chg="add del">
          <ac:chgData name="Kartik Nain" userId="634273d01b3ff801" providerId="LiveId" clId="{DAFFCC49-3F43-4CAB-81CA-DF883AF77026}" dt="2023-04-19T01:18:59.647" v="1436" actId="26606"/>
          <ac:picMkLst>
            <pc:docMk/>
            <pc:sldMk cId="3312378323" sldId="268"/>
            <ac:picMk id="146" creationId="{50C065C3-0FE3-4452-B765-CB05BBB2A983}"/>
          </ac:picMkLst>
        </pc:picChg>
        <pc:picChg chg="add del">
          <ac:chgData name="Kartik Nain" userId="634273d01b3ff801" providerId="LiveId" clId="{DAFFCC49-3F43-4CAB-81CA-DF883AF77026}" dt="2023-04-19T01:18:59.647" v="1436" actId="26606"/>
          <ac:picMkLst>
            <pc:docMk/>
            <pc:sldMk cId="3312378323" sldId="268"/>
            <ac:picMk id="149" creationId="{8C1D5D79-6587-48DB-C4A3-3187E7C87305}"/>
          </ac:picMkLst>
        </pc:picChg>
        <pc:picChg chg="add">
          <ac:chgData name="Kartik Nain" userId="634273d01b3ff801" providerId="LiveId" clId="{DAFFCC49-3F43-4CAB-81CA-DF883AF77026}" dt="2023-04-19T01:18:59.780" v="1437" actId="26606"/>
          <ac:picMkLst>
            <pc:docMk/>
            <pc:sldMk cId="3312378323" sldId="268"/>
            <ac:picMk id="153" creationId="{50C065C3-0FE3-4452-B765-CB05BBB2A983}"/>
          </ac:picMkLst>
        </pc:picChg>
        <pc:picChg chg="add">
          <ac:chgData name="Kartik Nain" userId="634273d01b3ff801" providerId="LiveId" clId="{DAFFCC49-3F43-4CAB-81CA-DF883AF77026}" dt="2023-04-19T01:18:59.780" v="1437" actId="26606"/>
          <ac:picMkLst>
            <pc:docMk/>
            <pc:sldMk cId="3312378323" sldId="268"/>
            <ac:picMk id="157" creationId="{35D51FA6-64B9-B685-90F5-AE1252901D43}"/>
          </ac:picMkLst>
        </pc:picChg>
      </pc:sldChg>
      <pc:sldChg chg="addSp delSp modSp add mod">
        <pc:chgData name="Kartik Nain" userId="634273d01b3ff801" providerId="LiveId" clId="{DAFFCC49-3F43-4CAB-81CA-DF883AF77026}" dt="2023-04-19T01:20:42.014" v="1469" actId="1076"/>
        <pc:sldMkLst>
          <pc:docMk/>
          <pc:sldMk cId="3436088662" sldId="269"/>
        </pc:sldMkLst>
        <pc:spChg chg="mod">
          <ac:chgData name="Kartik Nain" userId="634273d01b3ff801" providerId="LiveId" clId="{DAFFCC49-3F43-4CAB-81CA-DF883AF77026}" dt="2023-04-19T01:20:11.434" v="1463" actId="1076"/>
          <ac:spMkLst>
            <pc:docMk/>
            <pc:sldMk cId="3436088662" sldId="269"/>
            <ac:spMk id="9" creationId="{A0E9124D-2435-7395-50C9-BE39BDB7358C}"/>
          </ac:spMkLst>
        </pc:spChg>
        <pc:picChg chg="add mod">
          <ac:chgData name="Kartik Nain" userId="634273d01b3ff801" providerId="LiveId" clId="{DAFFCC49-3F43-4CAB-81CA-DF883AF77026}" dt="2023-04-19T01:20:13.694" v="1464" actId="1076"/>
          <ac:picMkLst>
            <pc:docMk/>
            <pc:sldMk cId="3436088662" sldId="269"/>
            <ac:picMk id="3" creationId="{DE580C08-1CB9-F4DE-AE0A-A1C7D58B836A}"/>
          </ac:picMkLst>
        </pc:picChg>
        <pc:picChg chg="add mod">
          <ac:chgData name="Kartik Nain" userId="634273d01b3ff801" providerId="LiveId" clId="{DAFFCC49-3F43-4CAB-81CA-DF883AF77026}" dt="2023-04-19T01:20:42.014" v="1469" actId="1076"/>
          <ac:picMkLst>
            <pc:docMk/>
            <pc:sldMk cId="3436088662" sldId="269"/>
            <ac:picMk id="7" creationId="{D3C94993-1F27-A696-3C35-408A7CF558BA}"/>
          </ac:picMkLst>
        </pc:picChg>
        <pc:picChg chg="del">
          <ac:chgData name="Kartik Nain" userId="634273d01b3ff801" providerId="LiveId" clId="{DAFFCC49-3F43-4CAB-81CA-DF883AF77026}" dt="2023-04-19T01:19:44.911" v="1439" actId="478"/>
          <ac:picMkLst>
            <pc:docMk/>
            <pc:sldMk cId="3436088662" sldId="269"/>
            <ac:picMk id="8" creationId="{17BC4798-42D2-0F99-AD26-7257D46FF46E}"/>
          </ac:picMkLst>
        </pc:picChg>
        <pc:picChg chg="del">
          <ac:chgData name="Kartik Nain" userId="634273d01b3ff801" providerId="LiveId" clId="{DAFFCC49-3F43-4CAB-81CA-DF883AF77026}" dt="2023-04-19T01:20:30.742" v="1465" actId="478"/>
          <ac:picMkLst>
            <pc:docMk/>
            <pc:sldMk cId="3436088662" sldId="269"/>
            <ac:picMk id="11" creationId="{96102126-69B3-F92A-F49E-5565FD741166}"/>
          </ac:picMkLst>
        </pc:picChg>
      </pc:sldChg>
      <pc:sldChg chg="delSp modSp add mod setBg delDesignElem">
        <pc:chgData name="Kartik Nain" userId="634273d01b3ff801" providerId="LiveId" clId="{DAFFCC49-3F43-4CAB-81CA-DF883AF77026}" dt="2023-04-19T01:24:37.950" v="1576" actId="20577"/>
        <pc:sldMkLst>
          <pc:docMk/>
          <pc:sldMk cId="1777365826" sldId="270"/>
        </pc:sldMkLst>
        <pc:spChg chg="mod">
          <ac:chgData name="Kartik Nain" userId="634273d01b3ff801" providerId="LiveId" clId="{DAFFCC49-3F43-4CAB-81CA-DF883AF77026}" dt="2023-04-19T01:24:37.950" v="1576" actId="20577"/>
          <ac:spMkLst>
            <pc:docMk/>
            <pc:sldMk cId="1777365826" sldId="270"/>
            <ac:spMk id="2" creationId="{AB732A1C-DFE7-9F6F-952F-1A801854A3F1}"/>
          </ac:spMkLst>
        </pc:spChg>
        <pc:grpChg chg="del">
          <ac:chgData name="Kartik Nain" userId="634273d01b3ff801" providerId="LiveId" clId="{DAFFCC49-3F43-4CAB-81CA-DF883AF77026}" dt="2023-04-19T01:24:31.357" v="1562"/>
          <ac:grpSpMkLst>
            <pc:docMk/>
            <pc:sldMk cId="1777365826" sldId="270"/>
            <ac:grpSpMk id="154" creationId="{9795E515-5F57-431F-9A0D-3A0419DF7572}"/>
          </ac:grpSpMkLst>
        </pc:grpChg>
        <pc:grpChg chg="del">
          <ac:chgData name="Kartik Nain" userId="634273d01b3ff801" providerId="LiveId" clId="{DAFFCC49-3F43-4CAB-81CA-DF883AF77026}" dt="2023-04-19T01:24:31.357" v="1562"/>
          <ac:grpSpMkLst>
            <pc:docMk/>
            <pc:sldMk cId="1777365826" sldId="270"/>
            <ac:grpSpMk id="155" creationId="{6C68F39D-867D-4AFF-94C4-C3829AD5C5B5}"/>
          </ac:grpSpMkLst>
        </pc:grpChg>
        <pc:grpChg chg="del">
          <ac:chgData name="Kartik Nain" userId="634273d01b3ff801" providerId="LiveId" clId="{DAFFCC49-3F43-4CAB-81CA-DF883AF77026}" dt="2023-04-19T01:24:31.357" v="1562"/>
          <ac:grpSpMkLst>
            <pc:docMk/>
            <pc:sldMk cId="1777365826" sldId="270"/>
            <ac:grpSpMk id="158" creationId="{4466CCD0-FEF9-460D-9FB6-11613A492B66}"/>
          </ac:grpSpMkLst>
        </pc:grpChg>
        <pc:grpChg chg="del">
          <ac:chgData name="Kartik Nain" userId="634273d01b3ff801" providerId="LiveId" clId="{DAFFCC49-3F43-4CAB-81CA-DF883AF77026}" dt="2023-04-19T01:24:31.357" v="1562"/>
          <ac:grpSpMkLst>
            <pc:docMk/>
            <pc:sldMk cId="1777365826" sldId="270"/>
            <ac:grpSpMk id="159" creationId="{176E1971-1C4C-46C8-A821-63766428014D}"/>
          </ac:grpSpMkLst>
        </pc:grpChg>
        <pc:picChg chg="del">
          <ac:chgData name="Kartik Nain" userId="634273d01b3ff801" providerId="LiveId" clId="{DAFFCC49-3F43-4CAB-81CA-DF883AF77026}" dt="2023-04-19T01:24:31.357" v="1562"/>
          <ac:picMkLst>
            <pc:docMk/>
            <pc:sldMk cId="1777365826" sldId="270"/>
            <ac:picMk id="153" creationId="{50C065C3-0FE3-4452-B765-CB05BBB2A983}"/>
          </ac:picMkLst>
        </pc:picChg>
      </pc:sldChg>
      <pc:sldChg chg="addSp delSp modSp add mod">
        <pc:chgData name="Kartik Nain" userId="634273d01b3ff801" providerId="LiveId" clId="{DAFFCC49-3F43-4CAB-81CA-DF883AF77026}" dt="2023-04-19T01:31:04.462" v="1602" actId="1076"/>
        <pc:sldMkLst>
          <pc:docMk/>
          <pc:sldMk cId="1772258244" sldId="271"/>
        </pc:sldMkLst>
        <pc:spChg chg="mod">
          <ac:chgData name="Kartik Nain" userId="634273d01b3ff801" providerId="LiveId" clId="{DAFFCC49-3F43-4CAB-81CA-DF883AF77026}" dt="2023-04-19T01:30:30.279" v="1597" actId="1076"/>
          <ac:spMkLst>
            <pc:docMk/>
            <pc:sldMk cId="1772258244" sldId="271"/>
            <ac:spMk id="9" creationId="{A0E9124D-2435-7395-50C9-BE39BDB7358C}"/>
          </ac:spMkLst>
        </pc:spChg>
        <pc:picChg chg="del">
          <ac:chgData name="Kartik Nain" userId="634273d01b3ff801" providerId="LiveId" clId="{DAFFCC49-3F43-4CAB-81CA-DF883AF77026}" dt="2023-04-19T01:30:07.018" v="1578" actId="478"/>
          <ac:picMkLst>
            <pc:docMk/>
            <pc:sldMk cId="1772258244" sldId="271"/>
            <ac:picMk id="3" creationId="{DE580C08-1CB9-F4DE-AE0A-A1C7D58B836A}"/>
          </ac:picMkLst>
        </pc:picChg>
        <pc:picChg chg="add mod">
          <ac:chgData name="Kartik Nain" userId="634273d01b3ff801" providerId="LiveId" clId="{DAFFCC49-3F43-4CAB-81CA-DF883AF77026}" dt="2023-04-19T01:30:33.674" v="1598" actId="1076"/>
          <ac:picMkLst>
            <pc:docMk/>
            <pc:sldMk cId="1772258244" sldId="271"/>
            <ac:picMk id="4" creationId="{F47A0772-D53C-04F4-D599-9165B41421C4}"/>
          </ac:picMkLst>
        </pc:picChg>
        <pc:picChg chg="del mod">
          <ac:chgData name="Kartik Nain" userId="634273d01b3ff801" providerId="LiveId" clId="{DAFFCC49-3F43-4CAB-81CA-DF883AF77026}" dt="2023-04-19T01:30:54.587" v="1600" actId="478"/>
          <ac:picMkLst>
            <pc:docMk/>
            <pc:sldMk cId="1772258244" sldId="271"/>
            <ac:picMk id="7" creationId="{D3C94993-1F27-A696-3C35-408A7CF558BA}"/>
          </ac:picMkLst>
        </pc:picChg>
        <pc:picChg chg="add mod">
          <ac:chgData name="Kartik Nain" userId="634273d01b3ff801" providerId="LiveId" clId="{DAFFCC49-3F43-4CAB-81CA-DF883AF77026}" dt="2023-04-19T01:31:04.462" v="1602" actId="1076"/>
          <ac:picMkLst>
            <pc:docMk/>
            <pc:sldMk cId="1772258244" sldId="271"/>
            <ac:picMk id="10" creationId="{14551052-7A70-A735-916D-5E1B0AAFFE72}"/>
          </ac:picMkLst>
        </pc:picChg>
      </pc:sldChg>
      <pc:sldChg chg="addSp delSp modSp add mod">
        <pc:chgData name="Kartik Nain" userId="634273d01b3ff801" providerId="LiveId" clId="{DAFFCC49-3F43-4CAB-81CA-DF883AF77026}" dt="2023-04-19T01:40:20.371" v="1640" actId="1076"/>
        <pc:sldMkLst>
          <pc:docMk/>
          <pc:sldMk cId="3870312316" sldId="272"/>
        </pc:sldMkLst>
        <pc:spChg chg="mod">
          <ac:chgData name="Kartik Nain" userId="634273d01b3ff801" providerId="LiveId" clId="{DAFFCC49-3F43-4CAB-81CA-DF883AF77026}" dt="2023-04-19T01:32:00.999" v="1622" actId="1076"/>
          <ac:spMkLst>
            <pc:docMk/>
            <pc:sldMk cId="3870312316" sldId="272"/>
            <ac:spMk id="4" creationId="{6395A79D-DBC0-EE80-CFFB-1FE9EB0B7171}"/>
          </ac:spMkLst>
        </pc:spChg>
        <pc:spChg chg="del mod">
          <ac:chgData name="Kartik Nain" userId="634273d01b3ff801" providerId="LiveId" clId="{DAFFCC49-3F43-4CAB-81CA-DF883AF77026}" dt="2023-04-19T01:36:32.762" v="1625"/>
          <ac:spMkLst>
            <pc:docMk/>
            <pc:sldMk cId="3870312316" sldId="272"/>
            <ac:spMk id="6" creationId="{576041FB-1DCA-842B-AAD5-5F5F8DAFAA9D}"/>
          </ac:spMkLst>
        </pc:spChg>
        <pc:spChg chg="add mod">
          <ac:chgData name="Kartik Nain" userId="634273d01b3ff801" providerId="LiveId" clId="{DAFFCC49-3F43-4CAB-81CA-DF883AF77026}" dt="2023-04-19T01:40:20.371" v="1640" actId="1076"/>
          <ac:spMkLst>
            <pc:docMk/>
            <pc:sldMk cId="3870312316" sldId="272"/>
            <ac:spMk id="9" creationId="{C1B9575C-BBED-882D-C0D9-2F8BF6F909DF}"/>
          </ac:spMkLst>
        </pc:spChg>
        <pc:picChg chg="add mod">
          <ac:chgData name="Kartik Nain" userId="634273d01b3ff801" providerId="LiveId" clId="{DAFFCC49-3F43-4CAB-81CA-DF883AF77026}" dt="2023-04-19T01:31:48.486" v="1606" actId="1076"/>
          <ac:picMkLst>
            <pc:docMk/>
            <pc:sldMk cId="3870312316" sldId="272"/>
            <ac:picMk id="5" creationId="{39D4AE4C-38F0-40F4-AAF6-B65EC308D800}"/>
          </ac:picMkLst>
        </pc:picChg>
        <pc:picChg chg="del">
          <ac:chgData name="Kartik Nain" userId="634273d01b3ff801" providerId="LiveId" clId="{DAFFCC49-3F43-4CAB-81CA-DF883AF77026}" dt="2023-04-19T01:31:42.271" v="1604" actId="478"/>
          <ac:picMkLst>
            <pc:docMk/>
            <pc:sldMk cId="3870312316" sldId="272"/>
            <ac:picMk id="8" creationId="{43B2FAC6-83F8-F02A-49D1-94128E03F814}"/>
          </ac:picMkLst>
        </pc:picChg>
      </pc:sldChg>
      <pc:sldChg chg="modSp new mod">
        <pc:chgData name="Kartik Nain" userId="634273d01b3ff801" providerId="LiveId" clId="{DAFFCC49-3F43-4CAB-81CA-DF883AF77026}" dt="2023-04-19T01:48:12.547" v="1822" actId="207"/>
        <pc:sldMkLst>
          <pc:docMk/>
          <pc:sldMk cId="2240143935" sldId="273"/>
        </pc:sldMkLst>
        <pc:spChg chg="mod">
          <ac:chgData name="Kartik Nain" userId="634273d01b3ff801" providerId="LiveId" clId="{DAFFCC49-3F43-4CAB-81CA-DF883AF77026}" dt="2023-04-19T01:48:08.299" v="1821" actId="207"/>
          <ac:spMkLst>
            <pc:docMk/>
            <pc:sldMk cId="2240143935" sldId="273"/>
            <ac:spMk id="2" creationId="{9DE5FD7F-76DF-914E-1736-37A0341147EA}"/>
          </ac:spMkLst>
        </pc:spChg>
        <pc:spChg chg="mod">
          <ac:chgData name="Kartik Nain" userId="634273d01b3ff801" providerId="LiveId" clId="{DAFFCC49-3F43-4CAB-81CA-DF883AF77026}" dt="2023-04-19T01:48:12.547" v="1822" actId="207"/>
          <ac:spMkLst>
            <pc:docMk/>
            <pc:sldMk cId="2240143935" sldId="273"/>
            <ac:spMk id="3" creationId="{A5913964-A8F1-96AC-1B26-A42D7A7821C5}"/>
          </ac:spMkLst>
        </pc:spChg>
      </pc:sldChg>
      <pc:sldMasterChg chg="del delSldLayout">
        <pc:chgData name="Kartik Nain" userId="634273d01b3ff801" providerId="LiveId" clId="{DAFFCC49-3F43-4CAB-81CA-DF883AF77026}" dt="2023-04-17T16:01:09.283" v="1" actId="26606"/>
        <pc:sldMasterMkLst>
          <pc:docMk/>
          <pc:sldMasterMk cId="1428504962" sldId="2147483648"/>
        </pc:sldMasterMkLst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3451440231" sldId="2147483649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3950281876" sldId="2147483650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565725699" sldId="2147483651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2973379930" sldId="2147483652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1586847815" sldId="2147483653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3294580407" sldId="2147483654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1727769804" sldId="2147483655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3639860087" sldId="2147483656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3638243985" sldId="2147483657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1588813882" sldId="2147483658"/>
          </pc:sldLayoutMkLst>
        </pc:sldLayoutChg>
        <pc:sldLayoutChg chg="del">
          <pc:chgData name="Kartik Nain" userId="634273d01b3ff801" providerId="LiveId" clId="{DAFFCC49-3F43-4CAB-81CA-DF883AF77026}" dt="2023-04-17T16:01:09.283" v="1" actId="26606"/>
          <pc:sldLayoutMkLst>
            <pc:docMk/>
            <pc:sldMasterMk cId="1428504962" sldId="2147483648"/>
            <pc:sldLayoutMk cId="2262241706" sldId="2147483659"/>
          </pc:sldLayoutMkLst>
        </pc:sldLayoutChg>
      </pc:sldMasterChg>
      <pc:sldMasterChg chg="add replId addSldLayout">
        <pc:chgData name="Kartik Nain" userId="634273d01b3ff801" providerId="LiveId" clId="{DAFFCC49-3F43-4CAB-81CA-DF883AF77026}" dt="2023-04-17T16:01:09.283" v="1" actId="26606"/>
        <pc:sldMasterMkLst>
          <pc:docMk/>
          <pc:sldMasterMk cId="150712201" sldId="2147483660"/>
        </pc:sldMasterMkLst>
        <pc:sldLayoutChg chg="ad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2274431874" sldId="2147483661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454916059" sldId="2147483662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2963537474" sldId="2147483663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2282992956" sldId="2147483664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4165089153" sldId="2147483665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1284075353" sldId="2147483666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3859978765" sldId="2147483667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1762987758" sldId="2147483668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2900120286" sldId="2147483669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3797682089" sldId="2147483670"/>
          </pc:sldLayoutMkLst>
        </pc:sldLayoutChg>
        <pc:sldLayoutChg chg="add replId">
          <pc:chgData name="Kartik Nain" userId="634273d01b3ff801" providerId="LiveId" clId="{DAFFCC49-3F43-4CAB-81CA-DF883AF77026}" dt="2023-04-17T16:01:09.283" v="1" actId="26606"/>
          <pc:sldLayoutMkLst>
            <pc:docMk/>
            <pc:sldMasterMk cId="150712201" sldId="2147483660"/>
            <pc:sldLayoutMk cId="792763735" sldId="2147483671"/>
          </pc:sldLayoutMkLst>
        </pc:sldLayoutChg>
      </pc:sldMasterChg>
      <pc:sldMasterChg chg="setBg modSldLayout">
        <pc:chgData name="Kartik Nain" userId="634273d01b3ff801" providerId="LiveId" clId="{DAFFCC49-3F43-4CAB-81CA-DF883AF77026}" dt="2023-04-17T18:12:42.985" v="1051"/>
        <pc:sldMasterMkLst>
          <pc:docMk/>
          <pc:sldMasterMk cId="3799286103" sldId="2147483866"/>
        </pc:sldMasterMkLst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455603910" sldId="2147483867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3471007456" sldId="2147483868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2544797340" sldId="2147483869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2923089677" sldId="2147483870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836288326" sldId="2147483871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2239812698" sldId="2147483872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357693380" sldId="2147483873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1017019918" sldId="2147483874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3019980808" sldId="2147483875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2057955018" sldId="2147483876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3663191726" sldId="2147483877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1689359778" sldId="2147483878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573093895" sldId="2147483879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635205745" sldId="2147483880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3215615420" sldId="2147483881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2731710948" sldId="2147483882"/>
          </pc:sldLayoutMkLst>
        </pc:sldLayoutChg>
        <pc:sldLayoutChg chg="setBg">
          <pc:chgData name="Kartik Nain" userId="634273d01b3ff801" providerId="LiveId" clId="{DAFFCC49-3F43-4CAB-81CA-DF883AF77026}" dt="2023-04-17T18:12:42.985" v="1051"/>
          <pc:sldLayoutMkLst>
            <pc:docMk/>
            <pc:sldMasterMk cId="3799286103" sldId="2147483866"/>
            <pc:sldLayoutMk cId="1969824895" sldId="21474838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0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91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9359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93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05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15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0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2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0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9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8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1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8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6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ronto.ca/city-government/data-research-maps/open-data/" TargetMode="External"/><Relationship Id="rId3" Type="http://schemas.openxmlformats.org/officeDocument/2006/relationships/hyperlink" Target="http://data.torontopolice.on.ca/pages/open-data%3Cimg" TargetMode="External"/><Relationship Id="rId7" Type="http://schemas.openxmlformats.org/officeDocument/2006/relationships/hyperlink" Target="https://www.cmhc-schl.gc.ca/en/corp/about/cahoob/data/upload/Table-17_EN_Before-Tax_w.xlsx" TargetMode="External"/><Relationship Id="rId2" Type="http://schemas.openxmlformats.org/officeDocument/2006/relationships/hyperlink" Target="https://www.statista.com/statistics/578362/unemployment-rate-canad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ronto.ca/city-government/data-research-maps/toronto-at-a-glance/" TargetMode="External"/><Relationship Id="rId5" Type="http://schemas.openxmlformats.org/officeDocument/2006/relationships/hyperlink" Target="https://www.google.com/publicdata" TargetMode="External"/><Relationship Id="rId4" Type="http://schemas.openxmlformats.org/officeDocument/2006/relationships/hyperlink" Target="https://en.wikipedia.org/wiki/Demographics_of_Toront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A police car parked outside a building&#10;&#10;Description automatically generated with medium confidence">
            <a:extLst>
              <a:ext uri="{FF2B5EF4-FFF2-40B4-BE49-F238E27FC236}">
                <a16:creationId xmlns:a16="http://schemas.microsoft.com/office/drawing/2014/main" id="{2C190751-1A2D-9E1A-C923-D249148D7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984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44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5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6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7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8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9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0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1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2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3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4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5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6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7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8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9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0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1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2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3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9AD814-04EE-574E-30D6-0E187983C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66898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Toronto Major Crime Indicators (MCI) analysis</a:t>
            </a:r>
            <a:endParaRPr lang="en-CA" sz="4400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150B-3DA6-AF1F-CE4F-39035F74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Safest and Dangerous Neighborhoods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E552E-9820-08AF-3764-A009BEB2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70" y="5181246"/>
            <a:ext cx="9087660" cy="1474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CE8FC-FEA0-07EC-09A0-9A398AAE0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08" y="2601507"/>
            <a:ext cx="8561383" cy="1780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C76C9B-A7FC-DD9B-C35A-E12CDEAE087C}"/>
              </a:ext>
            </a:extLst>
          </p:cNvPr>
          <p:cNvSpPr txBox="1"/>
          <p:nvPr/>
        </p:nvSpPr>
        <p:spPr>
          <a:xfrm>
            <a:off x="4493877" y="2232175"/>
            <a:ext cx="320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5 Dangerous Neighborhoods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2A6D3-11BC-57AE-A471-831A387368D0}"/>
              </a:ext>
            </a:extLst>
          </p:cNvPr>
          <p:cNvSpPr txBox="1"/>
          <p:nvPr/>
        </p:nvSpPr>
        <p:spPr>
          <a:xfrm>
            <a:off x="4709652" y="4803829"/>
            <a:ext cx="538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5 Safest Neighborhoods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6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7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8" name="Group 65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DC071C-E83A-FE69-BA9B-7E690DB3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MCI and Population Growth</a:t>
            </a:r>
          </a:p>
        </p:txBody>
      </p:sp>
      <p:pic>
        <p:nvPicPr>
          <p:cNvPr id="149" name="Picture 3" descr="Arrows going up">
            <a:extLst>
              <a:ext uri="{FF2B5EF4-FFF2-40B4-BE49-F238E27FC236}">
                <a16:creationId xmlns:a16="http://schemas.microsoft.com/office/drawing/2014/main" id="{2393A90F-45CA-6106-171D-2A9DFC992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3" r="2391" b="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50" name="Group 69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1" name="Group 125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1637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ACED37-B46B-2AF0-4609-7107E1F8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85" y="513866"/>
            <a:ext cx="6151424" cy="1779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57F5E-79EE-2E13-05D1-9123451A0E62}"/>
              </a:ext>
            </a:extLst>
          </p:cNvPr>
          <p:cNvSpPr txBox="1"/>
          <p:nvPr/>
        </p:nvSpPr>
        <p:spPr>
          <a:xfrm>
            <a:off x="5169575" y="144534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 from Hive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C4798-42D2-0F99-AD26-7257D46F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99" y="2905337"/>
            <a:ext cx="6340389" cy="1569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9124D-2435-7395-50C9-BE39BDB7358C}"/>
              </a:ext>
            </a:extLst>
          </p:cNvPr>
          <p:cNvSpPr txBox="1"/>
          <p:nvPr/>
        </p:nvSpPr>
        <p:spPr>
          <a:xfrm>
            <a:off x="5266312" y="2536005"/>
            <a:ext cx="165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Population View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102126-69B3-F92A-F49E-5565FD741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523" y="5087115"/>
            <a:ext cx="6690940" cy="15088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9F871E-6085-33F3-A2D6-39CF44ADC3A9}"/>
              </a:ext>
            </a:extLst>
          </p:cNvPr>
          <p:cNvSpPr txBox="1"/>
          <p:nvPr/>
        </p:nvSpPr>
        <p:spPr>
          <a:xfrm>
            <a:off x="5422507" y="4717783"/>
            <a:ext cx="13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Joined Table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2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486D9-046F-24DC-5CD6-49ED11B44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202" y="4195917"/>
            <a:ext cx="9152413" cy="24005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A5122-151C-FCF5-7D46-FF2DFF5E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94" y="1323428"/>
            <a:ext cx="9083827" cy="23395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7DBE75-25C1-294A-2893-6B3BBAA8EBB8}"/>
              </a:ext>
            </a:extLst>
          </p:cNvPr>
          <p:cNvSpPr txBox="1"/>
          <p:nvPr/>
        </p:nvSpPr>
        <p:spPr>
          <a:xfrm>
            <a:off x="4762024" y="3840620"/>
            <a:ext cx="266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Population Growth vs Year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34D8D-E45D-0DBD-1BF7-1AF3642855C2}"/>
              </a:ext>
            </a:extLst>
          </p:cNvPr>
          <p:cNvSpPr txBox="1"/>
          <p:nvPr/>
        </p:nvSpPr>
        <p:spPr>
          <a:xfrm>
            <a:off x="4839287" y="954096"/>
            <a:ext cx="258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Crimes vs Year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15DA-7310-ACFB-7AF9-2CD039CA583C}"/>
              </a:ext>
            </a:extLst>
          </p:cNvPr>
          <p:cNvSpPr txBox="1"/>
          <p:nvPr/>
        </p:nvSpPr>
        <p:spPr>
          <a:xfrm>
            <a:off x="3252928" y="87459"/>
            <a:ext cx="568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From the Line Graphs, it is clearly visible that as population increased, number of crimes also increased each year.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73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65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66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732A1C-DFE7-9F6F-952F-1A801854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MCI and Unemployment Rate</a:t>
            </a:r>
          </a:p>
        </p:txBody>
      </p:sp>
      <p:pic>
        <p:nvPicPr>
          <p:cNvPr id="157" name="Picture 3" descr="Display stock market numbers">
            <a:extLst>
              <a:ext uri="{FF2B5EF4-FFF2-40B4-BE49-F238E27FC236}">
                <a16:creationId xmlns:a16="http://schemas.microsoft.com/office/drawing/2014/main" id="{35D51FA6-64B9-B685-90F5-AE1252901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22" r="26859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58" name="Group 69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9" name="Group 125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31237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ACED37-B46B-2AF0-4609-7107E1F8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85" y="513866"/>
            <a:ext cx="6151424" cy="1779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57F5E-79EE-2E13-05D1-9123451A0E62}"/>
              </a:ext>
            </a:extLst>
          </p:cNvPr>
          <p:cNvSpPr txBox="1"/>
          <p:nvPr/>
        </p:nvSpPr>
        <p:spPr>
          <a:xfrm>
            <a:off x="5169575" y="144534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 from Hive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9124D-2435-7395-50C9-BE39BDB7358C}"/>
              </a:ext>
            </a:extLst>
          </p:cNvPr>
          <p:cNvSpPr txBox="1"/>
          <p:nvPr/>
        </p:nvSpPr>
        <p:spPr>
          <a:xfrm>
            <a:off x="4833083" y="2493862"/>
            <a:ext cx="252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Unemployment Rate View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F871E-6085-33F3-A2D6-39CF44ADC3A9}"/>
              </a:ext>
            </a:extLst>
          </p:cNvPr>
          <p:cNvSpPr txBox="1"/>
          <p:nvPr/>
        </p:nvSpPr>
        <p:spPr>
          <a:xfrm>
            <a:off x="5422507" y="4717783"/>
            <a:ext cx="13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Joined Table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80C08-1CB9-F4DE-AE0A-A1C7D58B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60" y="2843413"/>
            <a:ext cx="4548065" cy="1693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94993-1F27-A696-3C35-408A7CF55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329" y="5019763"/>
            <a:ext cx="6349342" cy="16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A5122-151C-FCF5-7D46-FF2DFF5E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97" y="1235931"/>
            <a:ext cx="9083827" cy="2339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B2FAC6-83F8-F02A-49D1-94128E0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41" y="4204738"/>
            <a:ext cx="8977138" cy="2316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501468-68E6-6DBE-58C4-977806A35436}"/>
              </a:ext>
            </a:extLst>
          </p:cNvPr>
          <p:cNvSpPr txBox="1"/>
          <p:nvPr/>
        </p:nvSpPr>
        <p:spPr>
          <a:xfrm>
            <a:off x="4802125" y="866599"/>
            <a:ext cx="2662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Crimes vs Year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5A79D-DBC0-EE80-CFFB-1FE9EB0B7171}"/>
              </a:ext>
            </a:extLst>
          </p:cNvPr>
          <p:cNvSpPr txBox="1"/>
          <p:nvPr/>
        </p:nvSpPr>
        <p:spPr>
          <a:xfrm>
            <a:off x="4724612" y="3835406"/>
            <a:ext cx="273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Unemployment Rate vs Year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41FB-1DCA-842B-AAD5-5F5F8DAFAA9D}"/>
              </a:ext>
            </a:extLst>
          </p:cNvPr>
          <p:cNvSpPr txBox="1"/>
          <p:nvPr/>
        </p:nvSpPr>
        <p:spPr>
          <a:xfrm>
            <a:off x="3043952" y="90302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From the Line Graphs, it is clearly visible that as unemployment decreased, number of crimes increased.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64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2A1C-DFE7-9F6F-952F-1A801854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MCI and Average Income</a:t>
            </a:r>
          </a:p>
        </p:txBody>
      </p:sp>
      <p:pic>
        <p:nvPicPr>
          <p:cNvPr id="157" name="Picture 3" descr="Display stock market numbers">
            <a:extLst>
              <a:ext uri="{FF2B5EF4-FFF2-40B4-BE49-F238E27FC236}">
                <a16:creationId xmlns:a16="http://schemas.microsoft.com/office/drawing/2014/main" id="{35D51FA6-64B9-B685-90F5-AE1252901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2" r="26859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6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ACED37-B46B-2AF0-4609-7107E1F8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85" y="513866"/>
            <a:ext cx="6151424" cy="1779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57F5E-79EE-2E13-05D1-9123451A0E62}"/>
              </a:ext>
            </a:extLst>
          </p:cNvPr>
          <p:cNvSpPr txBox="1"/>
          <p:nvPr/>
        </p:nvSpPr>
        <p:spPr>
          <a:xfrm>
            <a:off x="5169575" y="144534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 from Hive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9124D-2435-7395-50C9-BE39BDB7358C}"/>
              </a:ext>
            </a:extLst>
          </p:cNvPr>
          <p:cNvSpPr txBox="1"/>
          <p:nvPr/>
        </p:nvSpPr>
        <p:spPr>
          <a:xfrm>
            <a:off x="4899501" y="2506045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Income View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F871E-6085-33F3-A2D6-39CF44ADC3A9}"/>
              </a:ext>
            </a:extLst>
          </p:cNvPr>
          <p:cNvSpPr txBox="1"/>
          <p:nvPr/>
        </p:nvSpPr>
        <p:spPr>
          <a:xfrm>
            <a:off x="5422507" y="4717783"/>
            <a:ext cx="134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Joined Table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A0772-D53C-04F4-D599-9165B41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57" y="2849674"/>
            <a:ext cx="4282973" cy="1714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51052-7A70-A735-916D-5E1B0AAFF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457" y="5087115"/>
            <a:ext cx="6142252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5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A5122-151C-FCF5-7D46-FF2DFF5E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97" y="1235931"/>
            <a:ext cx="9083827" cy="23395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501468-68E6-6DBE-58C4-977806A35436}"/>
              </a:ext>
            </a:extLst>
          </p:cNvPr>
          <p:cNvSpPr txBox="1"/>
          <p:nvPr/>
        </p:nvSpPr>
        <p:spPr>
          <a:xfrm>
            <a:off x="4802125" y="866599"/>
            <a:ext cx="2662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Crimes vs Year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5A79D-DBC0-EE80-CFFB-1FE9EB0B7171}"/>
              </a:ext>
            </a:extLst>
          </p:cNvPr>
          <p:cNvSpPr txBox="1"/>
          <p:nvPr/>
        </p:nvSpPr>
        <p:spPr>
          <a:xfrm>
            <a:off x="4937934" y="3835406"/>
            <a:ext cx="23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Income vs Year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4AE4C-38F0-40F4-AAF6-B65EC308D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97" y="4204738"/>
            <a:ext cx="9114310" cy="217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B9575C-BBED-882D-C0D9-2F8BF6F909DF}"/>
              </a:ext>
            </a:extLst>
          </p:cNvPr>
          <p:cNvSpPr txBox="1"/>
          <p:nvPr/>
        </p:nvSpPr>
        <p:spPr>
          <a:xfrm>
            <a:off x="875072" y="81769"/>
            <a:ext cx="10717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The data shows that the average income increased over the years, while the number of crimes also increased, but this does not necessarily mean that there is a direct causal relationship between the two variables.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1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391C-6182-3436-B1D1-16CB75C1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Plan: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40A2-EF00-C531-63C4-09B5A483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Analyze Toronto MCI</a:t>
            </a:r>
          </a:p>
          <a:p>
            <a:r>
              <a:rPr lang="en-US" dirty="0">
                <a:solidFill>
                  <a:schemeClr val="bg1"/>
                </a:solidFill>
              </a:rPr>
              <a:t>Find the most dangerous and safest neighborhoods in Toronto</a:t>
            </a:r>
          </a:p>
          <a:p>
            <a:r>
              <a:rPr lang="en-US" dirty="0">
                <a:solidFill>
                  <a:schemeClr val="bg1"/>
                </a:solidFill>
              </a:rPr>
              <a:t>Look for correlations of MCI with: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Average Neighborhood income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growth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Unemployment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Average Income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4146-79A7-543F-4928-B80AE84B1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706" y="1454873"/>
            <a:ext cx="8791575" cy="2387600"/>
          </a:xfrm>
        </p:spPr>
        <p:txBody>
          <a:bodyPr>
            <a:normAutofit/>
          </a:bodyPr>
          <a:lstStyle/>
          <a:p>
            <a:r>
              <a:rPr lang="en-IN" sz="8800" dirty="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67334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FD7F-76DF-914E-1736-37A03411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Sources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13964-A8F1-96AC-1B26-A42D7A782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https://www.kaggle.com/datasets/ykozlov/torontomci</a:t>
            </a: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Unemployment rate: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https://www.statista.com/statistics/578362/unemployment-rate-canada/</a:t>
            </a:r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Police data: </a:t>
            </a:r>
            <a:r>
              <a:rPr lang="en-US" b="0" i="0" u="none" strike="noStrike" dirty="0">
                <a:solidFill>
                  <a:srgbClr val="B8FA56"/>
                </a:solidFill>
                <a:effectLst/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http://data.torontopolice.on.ca/pages/open-data </a:t>
            </a:r>
            <a:r>
              <a:rPr lang="en-US" b="0" i="0" u="none" strike="noStrike" dirty="0" err="1">
                <a:solidFill>
                  <a:srgbClr val="B8FA56"/>
                </a:solidFill>
                <a:effectLst/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src</a:t>
            </a:r>
            <a:r>
              <a:rPr lang="en-US" b="0" i="0" u="none" strike="noStrike" dirty="0">
                <a:solidFill>
                  <a:srgbClr val="B8FA56"/>
                </a:solidFill>
                <a:effectLst/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="</a:t>
            </a:r>
            <a:r>
              <a:rPr lang="en-US" b="0" i="0" u="none" strike="noStrike" dirty="0" err="1">
                <a:solidFill>
                  <a:srgbClr val="B8FA56"/>
                </a:solidFill>
                <a:effectLst/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attachment:image.png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 alt="image.png" /&gt;</a:t>
            </a:r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Population data and analysis: see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Inter"/>
              </a:rPr>
              <a:t>percapita.ipynb</a:t>
            </a:r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 Population of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Inter"/>
              </a:rPr>
              <a:t>toronto</a:t>
            </a:r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: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https://en.wikipedia.org/wiki/Demographics_of_Toronto</a:t>
            </a:r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For 2017: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https://www.google.com/publicdata</a:t>
            </a:r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For 2018: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https://www.toronto.ca/city-government/data-research-maps/toronto-at-a-glance/</a:t>
            </a:r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Average Income: Canadian Mortgage and Housing Company,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https://www.cmhc-schl.gc.ca/en/corp/about/cahoob/data/upload/Table-17_EN_Before-Tax_w.xlsx</a:t>
            </a:r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Inter"/>
              </a:rPr>
              <a:t>Neighborhoods map data</a:t>
            </a:r>
            <a:br>
              <a:rPr lang="en-US" b="0" i="0" dirty="0">
                <a:solidFill>
                  <a:schemeClr val="bg1"/>
                </a:solidFill>
                <a:effectLst/>
                <a:latin typeface="Inter"/>
              </a:rPr>
            </a:b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https://www.toronto.ca/city-government/data-research-maps/open-data/</a:t>
            </a:r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014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4BBF-A97D-0035-40A0-0C14D3E7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Tools Used: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F649-FA0E-5FA3-2FE2-4E3E297BA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HDFS</a:t>
            </a:r>
          </a:p>
          <a:p>
            <a:r>
              <a:rPr lang="en-US" dirty="0">
                <a:solidFill>
                  <a:schemeClr val="bg1"/>
                </a:solidFill>
              </a:rPr>
              <a:t>Hive</a:t>
            </a:r>
          </a:p>
          <a:p>
            <a:r>
              <a:rPr lang="en-US" dirty="0">
                <a:solidFill>
                  <a:schemeClr val="bg1"/>
                </a:solidFill>
              </a:rPr>
              <a:t>HBase</a:t>
            </a:r>
          </a:p>
          <a:p>
            <a:r>
              <a:rPr lang="en-US" dirty="0">
                <a:solidFill>
                  <a:schemeClr val="bg1"/>
                </a:solidFill>
              </a:rPr>
              <a:t>Spark (Zeppelin Notebook)</a:t>
            </a:r>
          </a:p>
          <a:p>
            <a:r>
              <a:rPr lang="en-US" dirty="0">
                <a:solidFill>
                  <a:schemeClr val="bg1"/>
                </a:solidFill>
              </a:rPr>
              <a:t>Pig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74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2B600-E59B-08F7-93CC-3A770AE7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63" y="1630392"/>
            <a:ext cx="6149873" cy="4762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A0EF3-A03B-D057-713B-0533DD88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9" y="5044448"/>
            <a:ext cx="1638442" cy="1348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21087-5DEA-A1FB-DBBF-9AE1055A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69" y="1600200"/>
            <a:ext cx="1638442" cy="1493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9E63F9-24E1-C7A6-4B54-29BBF1CF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391" y="1630392"/>
            <a:ext cx="2034716" cy="47327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3B9B07-C212-8A0F-E1D3-CBDA16A09844}"/>
              </a:ext>
            </a:extLst>
          </p:cNvPr>
          <p:cNvSpPr txBox="1"/>
          <p:nvPr/>
        </p:nvSpPr>
        <p:spPr>
          <a:xfrm>
            <a:off x="4748645" y="567624"/>
            <a:ext cx="2047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B0A27F-3D50-C8B7-23DF-109CA7DD7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918" y="1820909"/>
            <a:ext cx="6096528" cy="45723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308034-9B22-D98D-14E7-35936F571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69" y="3477101"/>
            <a:ext cx="1638442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8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CA02-8637-4869-6611-CE25BA86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91" y="378359"/>
            <a:ext cx="10567555" cy="1418100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DATA Analysis Using HIVE and STORING IN HBase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66703-EA03-0389-AAD8-C75F91B0E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89" y="1610591"/>
            <a:ext cx="5192842" cy="23437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B6AC9-C707-EB95-BB65-2B3D374FF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9" y="3954328"/>
            <a:ext cx="5192841" cy="2768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C7CB7-21C3-D782-1A81-793989B05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20" y="1736777"/>
            <a:ext cx="5647726" cy="3636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132396-B27B-855B-2A5D-98002D67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20" y="5359404"/>
            <a:ext cx="5647726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4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DB8C-D36D-8E98-950E-53D0DEDE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MCI and Average Neighbourhood Income</a:t>
            </a:r>
          </a:p>
        </p:txBody>
      </p:sp>
      <p:pic>
        <p:nvPicPr>
          <p:cNvPr id="4" name="Picture 3" descr="Houses in a subdivision">
            <a:extLst>
              <a:ext uri="{FF2B5EF4-FFF2-40B4-BE49-F238E27FC236}">
                <a16:creationId xmlns:a16="http://schemas.microsoft.com/office/drawing/2014/main" id="{2A9A258D-426B-F429-9B23-0FE3F604F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8" r="21542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25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EBC9D-46EE-5DD2-428C-A860E0A2D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830" y="508583"/>
            <a:ext cx="4663844" cy="295681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007F6-4218-3BA9-E7C1-BC3602AF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33" y="569473"/>
            <a:ext cx="3711262" cy="1272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3F8AFE-1FAF-BCAB-1223-E5DECB6D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299" y="1986991"/>
            <a:ext cx="3372130" cy="4788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8D09FC-6B80-5E3B-4E22-F9D1B1E00269}"/>
              </a:ext>
            </a:extLst>
          </p:cNvPr>
          <p:cNvSpPr txBox="1"/>
          <p:nvPr/>
        </p:nvSpPr>
        <p:spPr>
          <a:xfrm>
            <a:off x="1790541" y="107179"/>
            <a:ext cx="96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Counting the frequency of crimes in every neighborhood using Pig and storing result in a hive table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DB7DF3-1B67-B06A-A4F2-068B063B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833" y="3641248"/>
            <a:ext cx="3445839" cy="31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9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8B3BAD-4D54-8998-EE06-8B1E7832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6" y="1944193"/>
            <a:ext cx="11070968" cy="3830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6C4F79-A4BF-8741-DD4C-25EF4853FA93}"/>
              </a:ext>
            </a:extLst>
          </p:cNvPr>
          <p:cNvSpPr txBox="1"/>
          <p:nvPr/>
        </p:nvSpPr>
        <p:spPr>
          <a:xfrm>
            <a:off x="2226366" y="437323"/>
            <a:ext cx="8192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of the neighborhoods have average income less than 60000.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crime rate is very high in neighborhoods with less average income compared to neighborhoods with high average income.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208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478</TotalTime>
  <Words>444</Words>
  <Application>Microsoft Office PowerPoint</Application>
  <PresentationFormat>Widescreen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inherit</vt:lpstr>
      <vt:lpstr>Inter</vt:lpstr>
      <vt:lpstr>Söhne</vt:lpstr>
      <vt:lpstr>Tw Cen MT</vt:lpstr>
      <vt:lpstr>Circuit</vt:lpstr>
      <vt:lpstr>Toronto Major Crime Indicators (MCI) analysis</vt:lpstr>
      <vt:lpstr>Project Plan:</vt:lpstr>
      <vt:lpstr>Sources</vt:lpstr>
      <vt:lpstr>Tools Used:</vt:lpstr>
      <vt:lpstr>PowerPoint Presentation</vt:lpstr>
      <vt:lpstr>DATA Analysis Using HIVE and STORING IN HBase</vt:lpstr>
      <vt:lpstr>MCI and Average Neighbourhood Income</vt:lpstr>
      <vt:lpstr>PowerPoint Presentation</vt:lpstr>
      <vt:lpstr>PowerPoint Presentation</vt:lpstr>
      <vt:lpstr>Safest and Dangerous Neighborhoods</vt:lpstr>
      <vt:lpstr>MCI and Population Growth</vt:lpstr>
      <vt:lpstr>PowerPoint Presentation</vt:lpstr>
      <vt:lpstr>PowerPoint Presentation</vt:lpstr>
      <vt:lpstr>MCI and Unemployment Rate</vt:lpstr>
      <vt:lpstr>PowerPoint Presentation</vt:lpstr>
      <vt:lpstr>PowerPoint Presentation</vt:lpstr>
      <vt:lpstr>MCI and Average Income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Major Crime Indicators (MCI) analysis</dc:title>
  <dc:creator>Kartik Nain</dc:creator>
  <cp:lastModifiedBy>Kartik Nain</cp:lastModifiedBy>
  <cp:revision>4</cp:revision>
  <dcterms:created xsi:type="dcterms:W3CDTF">2023-04-17T15:59:48Z</dcterms:created>
  <dcterms:modified xsi:type="dcterms:W3CDTF">2023-05-23T15:56:49Z</dcterms:modified>
</cp:coreProperties>
</file>